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3" r:id="rId2"/>
    <p:sldMasterId id="2147483691" r:id="rId3"/>
    <p:sldMasterId id="2147483708" r:id="rId4"/>
    <p:sldMasterId id="2147483718" r:id="rId5"/>
  </p:sldMasterIdLst>
  <p:notesMasterIdLst>
    <p:notesMasterId r:id="rId20"/>
  </p:notesMasterIdLst>
  <p:sldIdLst>
    <p:sldId id="256" r:id="rId6"/>
    <p:sldId id="258" r:id="rId7"/>
    <p:sldId id="290" r:id="rId8"/>
    <p:sldId id="264" r:id="rId9"/>
    <p:sldId id="263" r:id="rId10"/>
    <p:sldId id="265" r:id="rId11"/>
    <p:sldId id="289" r:id="rId12"/>
    <p:sldId id="266" r:id="rId13"/>
    <p:sldId id="267" r:id="rId14"/>
    <p:sldId id="268" r:id="rId15"/>
    <p:sldId id="269" r:id="rId16"/>
    <p:sldId id="270"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55"/>
    <p:restoredTop sz="83400"/>
  </p:normalViewPr>
  <p:slideViewPr>
    <p:cSldViewPr snapToGrid="0">
      <p:cViewPr varScale="1">
        <p:scale>
          <a:sx n="103" d="100"/>
          <a:sy n="103" d="100"/>
        </p:scale>
        <p:origin x="13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6B55F-6544-9D44-A963-DBE2AE180276}"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27B794-7BBE-4D4C-BBC3-F498BEBB50F7}" type="slidenum">
              <a:rPr lang="en-US" smtClean="0"/>
              <a:t>‹#›</a:t>
            </a:fld>
            <a:endParaRPr lang="en-US"/>
          </a:p>
        </p:txBody>
      </p:sp>
    </p:spTree>
    <p:extLst>
      <p:ext uri="{BB962C8B-B14F-4D97-AF65-F5344CB8AC3E}">
        <p14:creationId xmlns:p14="http://schemas.microsoft.com/office/powerpoint/2010/main" val="2370820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8327B794-7BBE-4D4C-BBC3-F498BEBB50F7}" type="slidenum">
              <a:rPr lang="en-US" smtClean="0"/>
              <a:t>1</a:t>
            </a:fld>
            <a:endParaRPr lang="en-US"/>
          </a:p>
        </p:txBody>
      </p:sp>
    </p:spTree>
    <p:extLst>
      <p:ext uri="{BB962C8B-B14F-4D97-AF65-F5344CB8AC3E}">
        <p14:creationId xmlns:p14="http://schemas.microsoft.com/office/powerpoint/2010/main" val="3513128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8327B794-7BBE-4D4C-BBC3-F498BEBB50F7}" type="slidenum">
              <a:rPr lang="en-US" smtClean="0"/>
              <a:t>2</a:t>
            </a:fld>
            <a:endParaRPr lang="en-US"/>
          </a:p>
        </p:txBody>
      </p:sp>
    </p:spTree>
    <p:extLst>
      <p:ext uri="{BB962C8B-B14F-4D97-AF65-F5344CB8AC3E}">
        <p14:creationId xmlns:p14="http://schemas.microsoft.com/office/powerpoint/2010/main" val="1273111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5641D-F0B5-1A69-9D64-E16BE69DE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20972-298C-7FAB-236D-2A6923D3AA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0FAD8-6057-B791-8FFA-1DB0CBB58817}"/>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E9F6B4A-47EF-E08E-D006-C5E936C94D20}"/>
              </a:ext>
            </a:extLst>
          </p:cNvPr>
          <p:cNvSpPr>
            <a:spLocks noGrp="1"/>
          </p:cNvSpPr>
          <p:nvPr>
            <p:ph type="sldNum" sz="quarter" idx="5"/>
          </p:nvPr>
        </p:nvSpPr>
        <p:spPr/>
        <p:txBody>
          <a:bodyPr/>
          <a:lstStyle/>
          <a:p>
            <a:fld id="{8327B794-7BBE-4D4C-BBC3-F498BEBB50F7}" type="slidenum">
              <a:rPr lang="en-US" smtClean="0"/>
              <a:t>3</a:t>
            </a:fld>
            <a:endParaRPr lang="en-US"/>
          </a:p>
        </p:txBody>
      </p:sp>
    </p:spTree>
    <p:extLst>
      <p:ext uri="{BB962C8B-B14F-4D97-AF65-F5344CB8AC3E}">
        <p14:creationId xmlns:p14="http://schemas.microsoft.com/office/powerpoint/2010/main" val="3508297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327B794-7BBE-4D4C-BBC3-F498BEBB50F7}" type="slidenum">
              <a:rPr lang="en-US" smtClean="0"/>
              <a:t>4</a:t>
            </a:fld>
            <a:endParaRPr lang="en-US"/>
          </a:p>
        </p:txBody>
      </p:sp>
    </p:spTree>
    <p:extLst>
      <p:ext uri="{BB962C8B-B14F-4D97-AF65-F5344CB8AC3E}">
        <p14:creationId xmlns:p14="http://schemas.microsoft.com/office/powerpoint/2010/main" val="2130877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327B794-7BBE-4D4C-BBC3-F498BEBB50F7}" type="slidenum">
              <a:rPr lang="en-US" smtClean="0"/>
              <a:t>5</a:t>
            </a:fld>
            <a:endParaRPr lang="en-US"/>
          </a:p>
        </p:txBody>
      </p:sp>
    </p:spTree>
    <p:extLst>
      <p:ext uri="{BB962C8B-B14F-4D97-AF65-F5344CB8AC3E}">
        <p14:creationId xmlns:p14="http://schemas.microsoft.com/office/powerpoint/2010/main" val="3073866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327B794-7BBE-4D4C-BBC3-F498BEBB50F7}" type="slidenum">
              <a:rPr lang="en-US" smtClean="0"/>
              <a:t>6</a:t>
            </a:fld>
            <a:endParaRPr lang="en-US"/>
          </a:p>
        </p:txBody>
      </p:sp>
    </p:spTree>
    <p:extLst>
      <p:ext uri="{BB962C8B-B14F-4D97-AF65-F5344CB8AC3E}">
        <p14:creationId xmlns:p14="http://schemas.microsoft.com/office/powerpoint/2010/main" val="2569993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327B794-7BBE-4D4C-BBC3-F498BEBB50F7}" type="slidenum">
              <a:rPr lang="en-US" smtClean="0"/>
              <a:t>7</a:t>
            </a:fld>
            <a:endParaRPr lang="en-US"/>
          </a:p>
        </p:txBody>
      </p:sp>
    </p:spTree>
    <p:extLst>
      <p:ext uri="{BB962C8B-B14F-4D97-AF65-F5344CB8AC3E}">
        <p14:creationId xmlns:p14="http://schemas.microsoft.com/office/powerpoint/2010/main" val="578748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8327B794-7BBE-4D4C-BBC3-F498BEBB50F7}" type="slidenum">
              <a:rPr lang="en-US" smtClean="0"/>
              <a:t>8</a:t>
            </a:fld>
            <a:endParaRPr lang="en-US"/>
          </a:p>
        </p:txBody>
      </p:sp>
    </p:spTree>
    <p:extLst>
      <p:ext uri="{BB962C8B-B14F-4D97-AF65-F5344CB8AC3E}">
        <p14:creationId xmlns:p14="http://schemas.microsoft.com/office/powerpoint/2010/main" val="224440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8327B794-7BBE-4D4C-BBC3-F498BEBB50F7}" type="slidenum">
              <a:rPr lang="en-US" smtClean="0"/>
              <a:t>9</a:t>
            </a:fld>
            <a:endParaRPr lang="en-US"/>
          </a:p>
        </p:txBody>
      </p:sp>
    </p:spTree>
    <p:extLst>
      <p:ext uri="{BB962C8B-B14F-4D97-AF65-F5344CB8AC3E}">
        <p14:creationId xmlns:p14="http://schemas.microsoft.com/office/powerpoint/2010/main" val="2705701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8327B794-7BBE-4D4C-BBC3-F498BEBB50F7}" type="slidenum">
              <a:rPr lang="en-US" smtClean="0"/>
              <a:t>10</a:t>
            </a:fld>
            <a:endParaRPr lang="en-US"/>
          </a:p>
        </p:txBody>
      </p:sp>
    </p:spTree>
    <p:extLst>
      <p:ext uri="{BB962C8B-B14F-4D97-AF65-F5344CB8AC3E}">
        <p14:creationId xmlns:p14="http://schemas.microsoft.com/office/powerpoint/2010/main" val="579374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8327B794-7BBE-4D4C-BBC3-F498BEBB50F7}" type="slidenum">
              <a:rPr lang="en-US" smtClean="0"/>
              <a:t>11</a:t>
            </a:fld>
            <a:endParaRPr lang="en-US"/>
          </a:p>
        </p:txBody>
      </p:sp>
    </p:spTree>
    <p:extLst>
      <p:ext uri="{BB962C8B-B14F-4D97-AF65-F5344CB8AC3E}">
        <p14:creationId xmlns:p14="http://schemas.microsoft.com/office/powerpoint/2010/main" val="892345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8327B794-7BBE-4D4C-BBC3-F498BEBB50F7}" type="slidenum">
              <a:rPr lang="en-US" smtClean="0"/>
              <a:t>12</a:t>
            </a:fld>
            <a:endParaRPr lang="en-US"/>
          </a:p>
        </p:txBody>
      </p:sp>
    </p:spTree>
    <p:extLst>
      <p:ext uri="{BB962C8B-B14F-4D97-AF65-F5344CB8AC3E}">
        <p14:creationId xmlns:p14="http://schemas.microsoft.com/office/powerpoint/2010/main" val="437577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spcBef>
                <a:spcPts val="0"/>
              </a:spcBef>
              <a:buFont typeface="Arial" panose="020B0604020202020204" pitchFamily="34" charset="0"/>
              <a:buNone/>
            </a:pPr>
            <a:endParaRPr lang="en-US" sz="1200" dirty="0"/>
          </a:p>
        </p:txBody>
      </p:sp>
      <p:sp>
        <p:nvSpPr>
          <p:cNvPr id="4" name="Slide Number Placeholder 3"/>
          <p:cNvSpPr>
            <a:spLocks noGrp="1"/>
          </p:cNvSpPr>
          <p:nvPr>
            <p:ph type="sldNum" sz="quarter" idx="5"/>
          </p:nvPr>
        </p:nvSpPr>
        <p:spPr/>
        <p:txBody>
          <a:bodyPr/>
          <a:lstStyle/>
          <a:p>
            <a:fld id="{8327B794-7BBE-4D4C-BBC3-F498BEBB50F7}" type="slidenum">
              <a:rPr lang="en-US" smtClean="0"/>
              <a:t>13</a:t>
            </a:fld>
            <a:endParaRPr lang="en-US"/>
          </a:p>
        </p:txBody>
      </p:sp>
    </p:spTree>
    <p:extLst>
      <p:ext uri="{BB962C8B-B14F-4D97-AF65-F5344CB8AC3E}">
        <p14:creationId xmlns:p14="http://schemas.microsoft.com/office/powerpoint/2010/main" val="288357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327B794-7BBE-4D4C-BBC3-F498BEBB50F7}" type="slidenum">
              <a:rPr lang="en-US" smtClean="0"/>
              <a:t>14</a:t>
            </a:fld>
            <a:endParaRPr lang="en-US"/>
          </a:p>
        </p:txBody>
      </p:sp>
    </p:spTree>
    <p:extLst>
      <p:ext uri="{BB962C8B-B14F-4D97-AF65-F5344CB8AC3E}">
        <p14:creationId xmlns:p14="http://schemas.microsoft.com/office/powerpoint/2010/main" val="3284915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6.jpeg"/><Relationship Id="rId1" Type="http://schemas.openxmlformats.org/officeDocument/2006/relationships/slideMaster" Target="../slideMasters/slideMaster4.xml"/><Relationship Id="rId4" Type="http://schemas.openxmlformats.org/officeDocument/2006/relationships/image" Target="../media/image27.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8AEC2-BB00-E14A-935A-51CB9E4A467E}"/>
              </a:ext>
            </a:extLst>
          </p:cNvPr>
          <p:cNvSpPr>
            <a:spLocks noGrp="1"/>
          </p:cNvSpPr>
          <p:nvPr>
            <p:ph idx="1" hasCustomPrompt="1"/>
          </p:nvPr>
        </p:nvSpPr>
        <p:spPr>
          <a:xfrm>
            <a:off x="417341" y="1316645"/>
            <a:ext cx="11357316" cy="4847602"/>
          </a:xfrm>
        </p:spPr>
        <p:txBody>
          <a:bodyPr>
            <a:noAutofit/>
          </a:bodyPr>
          <a:lstStyle>
            <a:lvl1pPr marL="228600" marR="0" indent="-228600" algn="l" defTabSz="914400" rtl="0" eaLnBrk="1" fontAlgn="auto" latinLnBrk="0" hangingPunct="1">
              <a:lnSpc>
                <a:spcPct val="90000"/>
              </a:lnSpc>
              <a:spcBef>
                <a:spcPts val="0"/>
              </a:spcBef>
              <a:spcAft>
                <a:spcPts val="1200"/>
              </a:spcAft>
              <a:buClr>
                <a:srgbClr val="E86100"/>
              </a:buClr>
              <a:buSzTx/>
              <a:buFont typeface="Wingdings" pitchFamily="2" charset="2"/>
              <a:buChar char="§"/>
              <a:tabLst>
                <a:tab pos="222250" algn="l"/>
              </a:tabLst>
              <a:defRPr sz="1800"/>
            </a:lvl1pPr>
            <a:lvl2pPr marL="685800" indent="-228600">
              <a:spcAft>
                <a:spcPts val="1200"/>
              </a:spcAft>
              <a:buClr>
                <a:srgbClr val="0C2340"/>
              </a:buClr>
              <a:buFont typeface="System Font Regular"/>
              <a:buChar char="–"/>
              <a:defRPr sz="1600">
                <a:solidFill>
                  <a:srgbClr val="404040"/>
                </a:solidFill>
              </a:defRPr>
            </a:lvl2pPr>
            <a:lvl3pPr marL="1146175" marR="0" indent="-231775" algn="l" defTabSz="914400" rtl="0" eaLnBrk="1" fontAlgn="auto" latinLnBrk="0" hangingPunct="1">
              <a:lnSpc>
                <a:spcPct val="90000"/>
              </a:lnSpc>
              <a:spcBef>
                <a:spcPts val="0"/>
              </a:spcBef>
              <a:spcAft>
                <a:spcPts val="1200"/>
              </a:spcAft>
              <a:buClr>
                <a:srgbClr val="0C2340"/>
              </a:buClr>
              <a:buSzTx/>
              <a:buFont typeface="Arial" panose="020B0604020202020204" pitchFamily="34" charset="0"/>
              <a:buChar char="•"/>
              <a:tabLst/>
              <a:defRPr sz="1400">
                <a:solidFill>
                  <a:srgbClr val="404040"/>
                </a:solidFill>
              </a:defRPr>
            </a:lvl3pPr>
            <a:lvl4pPr marL="1543050" marR="0" indent="-1714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r>
              <a:rPr lang="en-US" dirty="0"/>
              <a:t>First level – orange square bullets, Avenir Next LT Pro, Regular, 18 </a:t>
            </a:r>
            <a:r>
              <a:rPr lang="en-US" dirty="0" err="1"/>
              <a:t>pt</a:t>
            </a:r>
            <a:r>
              <a:rPr lang="en-US" dirty="0"/>
              <a:t>, gray font,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
        <p:nvSpPr>
          <p:cNvPr id="6" name="Slide Number Placeholder 5">
            <a:extLst>
              <a:ext uri="{FF2B5EF4-FFF2-40B4-BE49-F238E27FC236}">
                <a16:creationId xmlns:a16="http://schemas.microsoft.com/office/drawing/2014/main" id="{9DD07777-9D5C-C345-A921-AF4955ECBF34}"/>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2" name="Footer Placeholder 4">
            <a:extLst>
              <a:ext uri="{FF2B5EF4-FFF2-40B4-BE49-F238E27FC236}">
                <a16:creationId xmlns:a16="http://schemas.microsoft.com/office/drawing/2014/main" id="{4D993031-27B5-9199-CBF9-3D62BFD43087}"/>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5" name="Title 4">
            <a:extLst>
              <a:ext uri="{FF2B5EF4-FFF2-40B4-BE49-F238E27FC236}">
                <a16:creationId xmlns:a16="http://schemas.microsoft.com/office/drawing/2014/main" id="{2B8CA56C-0B78-3ABD-CF72-48D3393E0785}"/>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1539861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816">
          <p15:clr>
            <a:srgbClr val="FBAE40"/>
          </p15:clr>
        </p15:guide>
        <p15:guide id="4" pos="7464">
          <p15:clr>
            <a:srgbClr val="FBAE40"/>
          </p15:clr>
        </p15:guide>
        <p15:guide id="6" orient="horz" pos="408">
          <p15:clr>
            <a:srgbClr val="FBAE40"/>
          </p15:clr>
        </p15:guide>
        <p15:guide id="7" orient="horz" pos="4224">
          <p15:clr>
            <a:srgbClr val="FBAE40"/>
          </p15:clr>
        </p15:guide>
        <p15:guide id="8" orient="horz" pos="38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E5AC97A-CBAB-B440-8B71-F2E3BA9F220C}"/>
              </a:ext>
            </a:extLst>
          </p:cNvPr>
          <p:cNvSpPr>
            <a:spLocks noGrp="1"/>
          </p:cNvSpPr>
          <p:nvPr>
            <p:ph type="body" sz="quarter" idx="13" hasCustomPrompt="1"/>
          </p:nvPr>
        </p:nvSpPr>
        <p:spPr>
          <a:xfrm>
            <a:off x="417341" y="731741"/>
            <a:ext cx="11357316" cy="350772"/>
          </a:xfrm>
        </p:spPr>
        <p:txBody>
          <a:bodyPr anchor="t">
            <a:noAutofit/>
          </a:bodyPr>
          <a:lstStyle>
            <a:lvl1pPr marL="0" indent="0">
              <a:buNone/>
              <a:defRPr sz="1800" b="1" i="0" cap="all" baseline="0">
                <a:solidFill>
                  <a:schemeClr val="accent2"/>
                </a:solidFill>
                <a:latin typeface="Avenir Next LT Pro Demi"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r>
              <a:rPr lang="en-US" dirty="0"/>
              <a:t>Subhead — AVENIR NEXT LT PRO, DEMI, 18 </a:t>
            </a:r>
            <a:r>
              <a:rPr lang="en-US" dirty="0" err="1"/>
              <a:t>pt</a:t>
            </a:r>
            <a:r>
              <a:rPr lang="en-US" dirty="0"/>
              <a:t>, ORANGE, CAPS</a:t>
            </a:r>
          </a:p>
        </p:txBody>
      </p:sp>
      <p:sp>
        <p:nvSpPr>
          <p:cNvPr id="8" name="Content Placeholder 2">
            <a:extLst>
              <a:ext uri="{FF2B5EF4-FFF2-40B4-BE49-F238E27FC236}">
                <a16:creationId xmlns:a16="http://schemas.microsoft.com/office/drawing/2014/main" id="{659FE5D0-C68D-A248-8098-69542EC4FBF3}"/>
              </a:ext>
            </a:extLst>
          </p:cNvPr>
          <p:cNvSpPr>
            <a:spLocks noGrp="1"/>
          </p:cNvSpPr>
          <p:nvPr>
            <p:ph idx="1" hasCustomPrompt="1"/>
          </p:nvPr>
        </p:nvSpPr>
        <p:spPr>
          <a:xfrm>
            <a:off x="417342" y="1316646"/>
            <a:ext cx="11357316" cy="4860317"/>
          </a:xfrm>
        </p:spPr>
        <p:txBody>
          <a:bodyPr>
            <a:noAutofit/>
          </a:bodyPr>
          <a:lstStyle>
            <a:lvl1pPr marL="228600" marR="0" indent="-228600" algn="l" defTabSz="914400" rtl="0" eaLnBrk="1" fontAlgn="auto" latinLnBrk="0" hangingPunct="1">
              <a:lnSpc>
                <a:spcPct val="90000"/>
              </a:lnSpc>
              <a:spcBef>
                <a:spcPts val="0"/>
              </a:spcBef>
              <a:spcAft>
                <a:spcPts val="1200"/>
              </a:spcAft>
              <a:buClr>
                <a:srgbClr val="E86100"/>
              </a:buClr>
              <a:buSzTx/>
              <a:buFont typeface="Wingdings" pitchFamily="2" charset="2"/>
              <a:buChar char="§"/>
              <a:tabLst/>
              <a:defRPr sz="1800"/>
            </a:lvl1pPr>
            <a:lvl2pPr marL="685800" indent="-228600">
              <a:spcAft>
                <a:spcPts val="1200"/>
              </a:spcAft>
              <a:buClr>
                <a:srgbClr val="0C2340"/>
              </a:buClr>
              <a:buFont typeface="System Font Regular"/>
              <a:buChar char="–"/>
              <a:defRPr sz="1600">
                <a:solidFill>
                  <a:srgbClr val="404040"/>
                </a:solidFill>
              </a:defRPr>
            </a:lvl2pPr>
            <a:lvl3pPr marL="1143000" marR="0" indent="-228600" algn="l" defTabSz="914400" rtl="0" eaLnBrk="1" fontAlgn="auto" latinLnBrk="0" hangingPunct="1">
              <a:lnSpc>
                <a:spcPct val="90000"/>
              </a:lnSpc>
              <a:spcBef>
                <a:spcPts val="0"/>
              </a:spcBef>
              <a:spcAft>
                <a:spcPts val="1200"/>
              </a:spcAft>
              <a:buClr>
                <a:srgbClr val="0C2340"/>
              </a:buClr>
              <a:buSzTx/>
              <a:buFont typeface="Arial" panose="020B0604020202020204" pitchFamily="34" charset="0"/>
              <a:buChar char="•"/>
              <a:tabLst/>
              <a:defRPr sz="1400">
                <a:solidFill>
                  <a:srgbClr val="404040"/>
                </a:solidFill>
              </a:defRPr>
            </a:lvl3pPr>
            <a:lvl4pPr marL="16002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r>
              <a:rPr lang="en-US" dirty="0"/>
              <a:t>First level – orange square bullets, Avenir Next LT Pro, Regular, 18 </a:t>
            </a:r>
            <a:r>
              <a:rPr lang="en-US" dirty="0" err="1"/>
              <a:t>pt</a:t>
            </a:r>
            <a:r>
              <a:rPr lang="en-US" dirty="0"/>
              <a:t>, gray font,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
        <p:nvSpPr>
          <p:cNvPr id="10" name="Slide Number Placeholder 5">
            <a:extLst>
              <a:ext uri="{FF2B5EF4-FFF2-40B4-BE49-F238E27FC236}">
                <a16:creationId xmlns:a16="http://schemas.microsoft.com/office/drawing/2014/main" id="{DA810DD4-2756-5846-A203-7F56B185A851}"/>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chemeClr val="bg1"/>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11" name="Footer Placeholder 4">
            <a:extLst>
              <a:ext uri="{FF2B5EF4-FFF2-40B4-BE49-F238E27FC236}">
                <a16:creationId xmlns:a16="http://schemas.microsoft.com/office/drawing/2014/main" id="{692B0B1E-1D22-2B4F-922F-74864A4171DD}"/>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chemeClr val="bg1"/>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3" name="Title 2">
            <a:extLst>
              <a:ext uri="{FF2B5EF4-FFF2-40B4-BE49-F238E27FC236}">
                <a16:creationId xmlns:a16="http://schemas.microsoft.com/office/drawing/2014/main" id="{CE08981C-9C79-8FBC-DF2D-38E9C4C304E8}"/>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200915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816">
          <p15:clr>
            <a:srgbClr val="FBAE40"/>
          </p15:clr>
        </p15:guide>
        <p15:guide id="4" pos="7464">
          <p15:clr>
            <a:srgbClr val="FBAE40"/>
          </p15:clr>
        </p15:guide>
        <p15:guide id="5" orient="horz" pos="408">
          <p15:clr>
            <a:srgbClr val="FBAE40"/>
          </p15:clr>
        </p15:guide>
        <p15:guide id="6" orient="horz" pos="4224">
          <p15:clr>
            <a:srgbClr val="FBAE40"/>
          </p15:clr>
        </p15:guide>
        <p15:guide id="7" orient="horz" pos="648">
          <p15:clr>
            <a:srgbClr val="FBAE40"/>
          </p15:clr>
        </p15:guide>
        <p15:guide id="8" orient="horz" pos="38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2 Column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6182784" y="1316012"/>
            <a:ext cx="5591873" cy="4860316"/>
          </a:xfrm>
        </p:spPr>
        <p:txBody>
          <a:bodyPr/>
          <a:lstStyle>
            <a:lvl1pPr>
              <a:defRPr b="0" i="0">
                <a:latin typeface="Avenir Next LT Pro" panose="020B0504020202020204" pitchFamily="34" charset="77"/>
              </a:defRPr>
            </a:lvl1pPr>
            <a:lvl2pPr>
              <a:defRPr b="0" i="0">
                <a:latin typeface="Avenir Next LT Pro" panose="020B0504020202020204" pitchFamily="34" charset="77"/>
              </a:defRPr>
            </a:lvl2pPr>
            <a:lvl3pPr>
              <a:defRPr b="0" i="0">
                <a:latin typeface="Avenir Next LT Pro" panose="020B0504020202020204" pitchFamily="34" charset="77"/>
              </a:defRPr>
            </a:lvl3pPr>
            <a:lvl4pPr>
              <a:defRPr sz="1200" b="0" i="0">
                <a:latin typeface="Avenir Next LT Pro" panose="020B0504020202020204" pitchFamily="34" charset="77"/>
              </a:defRPr>
            </a:lvl4pPr>
            <a:lvl5pPr>
              <a:defRPr sz="1000"/>
            </a:lvl5pPr>
          </a:lstStyle>
          <a:p>
            <a:pPr lvl="0"/>
            <a:r>
              <a:rPr lang="en-US" dirty="0"/>
              <a:t>This content box can also be used for charts, tables, and images by deleting this text and selecting the type of content you’d like to use instead</a:t>
            </a:r>
          </a:p>
        </p:txBody>
      </p:sp>
      <p:sp>
        <p:nvSpPr>
          <p:cNvPr id="6" name="Slide Number Placeholder 5">
            <a:extLst>
              <a:ext uri="{FF2B5EF4-FFF2-40B4-BE49-F238E27FC236}">
                <a16:creationId xmlns:a16="http://schemas.microsoft.com/office/drawing/2014/main" id="{B37FAF33-EB7E-F044-82B8-3D14FF92A8EA}"/>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7" name="Footer Placeholder 4">
            <a:extLst>
              <a:ext uri="{FF2B5EF4-FFF2-40B4-BE49-F238E27FC236}">
                <a16:creationId xmlns:a16="http://schemas.microsoft.com/office/drawing/2014/main" id="{32C229D6-80F6-154F-B3F2-50AE81843D50}"/>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2" name="Title 1">
            <a:extLst>
              <a:ext uri="{FF2B5EF4-FFF2-40B4-BE49-F238E27FC236}">
                <a16:creationId xmlns:a16="http://schemas.microsoft.com/office/drawing/2014/main" id="{9EB4E6DD-FD36-F1B9-A8BA-812F893695F8}"/>
              </a:ext>
            </a:extLst>
          </p:cNvPr>
          <p:cNvSpPr>
            <a:spLocks noGrp="1"/>
          </p:cNvSpPr>
          <p:nvPr>
            <p:ph type="title" hasCustomPrompt="1"/>
          </p:nvPr>
        </p:nvSpPr>
        <p:spPr>
          <a:xfrm>
            <a:off x="417341" y="338458"/>
            <a:ext cx="11357316" cy="869909"/>
          </a:xfrm>
        </p:spPr>
        <p:txBody>
          <a:bodyPr/>
          <a:lstStyle/>
          <a:p>
            <a:r>
              <a:rPr lang="en-US" dirty="0"/>
              <a:t>TITLE — avenir NEXT LT PRO, DEMI, 28 PT, DARK BLUE, caps</a:t>
            </a:r>
          </a:p>
        </p:txBody>
      </p:sp>
      <p:sp>
        <p:nvSpPr>
          <p:cNvPr id="9" name="Content Placeholder 3">
            <a:extLst>
              <a:ext uri="{FF2B5EF4-FFF2-40B4-BE49-F238E27FC236}">
                <a16:creationId xmlns:a16="http://schemas.microsoft.com/office/drawing/2014/main" id="{CF7F3128-7FF2-1198-7DB6-D17883A3D325}"/>
              </a:ext>
            </a:extLst>
          </p:cNvPr>
          <p:cNvSpPr>
            <a:spLocks noGrp="1"/>
          </p:cNvSpPr>
          <p:nvPr>
            <p:ph sz="half" idx="10" hasCustomPrompt="1"/>
          </p:nvPr>
        </p:nvSpPr>
        <p:spPr>
          <a:xfrm>
            <a:off x="417341" y="1316012"/>
            <a:ext cx="5591873" cy="4860316"/>
          </a:xfrm>
        </p:spPr>
        <p:txBody>
          <a:bodyPr/>
          <a:lstStyle>
            <a:lvl1pPr>
              <a:defRPr b="0" i="0">
                <a:latin typeface="Avenir Next LT Pro" panose="020B0504020202020204" pitchFamily="34" charset="77"/>
              </a:defRPr>
            </a:lvl1pPr>
            <a:lvl2pPr>
              <a:defRPr b="0" i="0">
                <a:latin typeface="Avenir Next LT Pro" panose="020B0504020202020204" pitchFamily="34" charset="77"/>
              </a:defRPr>
            </a:lvl2pPr>
            <a:lvl3pPr>
              <a:defRPr b="0" i="0">
                <a:latin typeface="Avenir Next LT Pro" panose="020B0504020202020204" pitchFamily="34" charset="77"/>
              </a:defRPr>
            </a:lvl3pPr>
            <a:lvl4pPr>
              <a:defRPr sz="1200" b="0" i="0">
                <a:latin typeface="Avenir Next LT Pro" panose="020B0504020202020204" pitchFamily="34" charset="77"/>
              </a:defRPr>
            </a:lvl4pPr>
            <a:lvl5pPr>
              <a:defRPr sz="1000"/>
            </a:lvl5pPr>
          </a:lstStyle>
          <a:p>
            <a:r>
              <a:rPr lang="en-US" dirty="0"/>
              <a:t>First level – orange square bullets, Avenir Next LT Pro, Regular, 18 </a:t>
            </a:r>
            <a:r>
              <a:rPr lang="en-US" dirty="0" err="1"/>
              <a:t>pt</a:t>
            </a:r>
            <a:r>
              <a:rPr lang="en-US" dirty="0"/>
              <a:t>, gray font,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Tree>
    <p:extLst>
      <p:ext uri="{BB962C8B-B14F-4D97-AF65-F5344CB8AC3E}">
        <p14:creationId xmlns:p14="http://schemas.microsoft.com/office/powerpoint/2010/main" val="5080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6ABCE90-0749-F24F-A50C-B7568C4A1EC2}"/>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6" name="Footer Placeholder 4">
            <a:extLst>
              <a:ext uri="{FF2B5EF4-FFF2-40B4-BE49-F238E27FC236}">
                <a16:creationId xmlns:a16="http://schemas.microsoft.com/office/drawing/2014/main" id="{F1A18547-ED94-1540-A0C7-0D9D6117B35A}"/>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2" name="Title 1">
            <a:extLst>
              <a:ext uri="{FF2B5EF4-FFF2-40B4-BE49-F238E27FC236}">
                <a16:creationId xmlns:a16="http://schemas.microsoft.com/office/drawing/2014/main" id="{D382B0BB-FFA8-A548-76E1-8E54DA10E077}"/>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385291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08">
          <p15:clr>
            <a:srgbClr val="FBAE40"/>
          </p15:clr>
        </p15:guide>
        <p15:guide id="6" orient="horz" pos="42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F13AB3-EAF1-0345-B81F-C2129EDDE517}"/>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6" name="Footer Placeholder 4">
            <a:extLst>
              <a:ext uri="{FF2B5EF4-FFF2-40B4-BE49-F238E27FC236}">
                <a16:creationId xmlns:a16="http://schemas.microsoft.com/office/drawing/2014/main" id="{75D2727C-19AA-AF45-A10B-B1401CE58AA5}"/>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Tree>
    <p:extLst>
      <p:ext uri="{BB962C8B-B14F-4D97-AF65-F5344CB8AC3E}">
        <p14:creationId xmlns:p14="http://schemas.microsoft.com/office/powerpoint/2010/main" val="66157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2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D8776A-E0D2-5E4B-B55C-88B3E68F9F35}"/>
              </a:ext>
            </a:extLst>
          </p:cNvPr>
          <p:cNvSpPr/>
          <p:nvPr/>
        </p:nvSpPr>
        <p:spPr>
          <a:xfrm>
            <a:off x="810733" y="1497558"/>
            <a:ext cx="5180664"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1DF54ABF-693F-7C4E-83DF-6C7B25899E6F}"/>
              </a:ext>
            </a:extLst>
          </p:cNvPr>
          <p:cNvCxnSpPr/>
          <p:nvPr/>
        </p:nvCxnSpPr>
        <p:spPr>
          <a:xfrm>
            <a:off x="1116782" y="2414588"/>
            <a:ext cx="4568566"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E01EC2B-855D-A646-89A7-CF14CA451608}"/>
              </a:ext>
            </a:extLst>
          </p:cNvPr>
          <p:cNvCxnSpPr>
            <a:cxnSpLocks/>
          </p:cNvCxnSpPr>
          <p:nvPr/>
        </p:nvCxnSpPr>
        <p:spPr>
          <a:xfrm>
            <a:off x="6510528" y="2414588"/>
            <a:ext cx="463571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24">
            <a:extLst>
              <a:ext uri="{FF2B5EF4-FFF2-40B4-BE49-F238E27FC236}">
                <a16:creationId xmlns:a16="http://schemas.microsoft.com/office/drawing/2014/main" id="{77A6983E-E25D-2044-AF7E-7ACDB54686D8}"/>
              </a:ext>
            </a:extLst>
          </p:cNvPr>
          <p:cNvSpPr>
            <a:spLocks noGrp="1"/>
          </p:cNvSpPr>
          <p:nvPr>
            <p:ph type="body" sz="quarter" idx="16" hasCustomPrompt="1"/>
          </p:nvPr>
        </p:nvSpPr>
        <p:spPr>
          <a:xfrm>
            <a:off x="1016102" y="1695697"/>
            <a:ext cx="4769926"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AVENIR NEXT LT PRO, DEMI, 18 PT, ORANGE, CAPS</a:t>
            </a:r>
          </a:p>
        </p:txBody>
      </p:sp>
      <p:sp>
        <p:nvSpPr>
          <p:cNvPr id="4" name="Text Placeholder 3">
            <a:extLst>
              <a:ext uri="{FF2B5EF4-FFF2-40B4-BE49-F238E27FC236}">
                <a16:creationId xmlns:a16="http://schemas.microsoft.com/office/drawing/2014/main" id="{BC44D2D5-08C8-CF49-93E2-9EEAE8D4E2F3}"/>
              </a:ext>
            </a:extLst>
          </p:cNvPr>
          <p:cNvSpPr>
            <a:spLocks noGrp="1"/>
          </p:cNvSpPr>
          <p:nvPr>
            <p:ph type="body" sz="quarter" idx="19" hasCustomPrompt="1"/>
          </p:nvPr>
        </p:nvSpPr>
        <p:spPr>
          <a:xfrm>
            <a:off x="1016102" y="2567352"/>
            <a:ext cx="4769926" cy="3099478"/>
          </a:xfrm>
        </p:spPr>
        <p:txBody>
          <a:bodyPr/>
          <a:lstStyle>
            <a:lvl1pPr marL="228600" marR="0" indent="-228600" algn="l" defTabSz="914400" rtl="0" eaLnBrk="1" fontAlgn="auto" latinLnBrk="0" hangingPunct="1">
              <a:lnSpc>
                <a:spcPct val="100000"/>
              </a:lnSpc>
              <a:spcBef>
                <a:spcPts val="0"/>
              </a:spcBef>
              <a:spcAft>
                <a:spcPts val="600"/>
              </a:spcAft>
              <a:buClr>
                <a:schemeClr val="accent2"/>
              </a:buClr>
              <a:buSzTx/>
              <a:buFont typeface="Wingdings" pitchFamily="2" charset="2"/>
              <a:buChar char="§"/>
              <a:tabLst>
                <a:tab pos="222250" algn="l"/>
              </a:tabLst>
              <a:defRPr sz="1600"/>
            </a:lvl1pPr>
            <a:lvl2pPr>
              <a:buClr>
                <a:schemeClr val="bg1"/>
              </a:buClr>
              <a:defRPr sz="1400"/>
            </a:lvl2pPr>
            <a:lvl3pPr>
              <a:buClr>
                <a:schemeClr val="bg1"/>
              </a:buClr>
              <a:defRPr sz="1200">
                <a:solidFill>
                  <a:srgbClr val="404040"/>
                </a:solidFill>
              </a:defRPr>
            </a:lvl3pPr>
          </a:lstStyle>
          <a:p>
            <a:r>
              <a:rPr lang="en-US" sz="1600" dirty="0"/>
              <a:t>Content – Avenir Next LT Pro, Regular, 16 </a:t>
            </a:r>
            <a:r>
              <a:rPr lang="en-US" sz="1600" dirty="0" err="1"/>
              <a:t>pt</a:t>
            </a:r>
            <a:r>
              <a:rPr lang="en-US" sz="1600" dirty="0"/>
              <a:t>, gray </a:t>
            </a:r>
            <a:r>
              <a:rPr lang="en-US" dirty="0"/>
              <a:t>f</a:t>
            </a:r>
            <a:r>
              <a:rPr lang="en-US" sz="1600" dirty="0"/>
              <a:t>ont, sentence </a:t>
            </a:r>
            <a:r>
              <a:rPr lang="en-US" dirty="0"/>
              <a:t>c</a:t>
            </a:r>
            <a:r>
              <a:rPr lang="en-US" sz="1600" dirty="0"/>
              <a:t>ase, which is </a:t>
            </a:r>
            <a:r>
              <a:rPr lang="en-US" dirty="0"/>
              <a:t>capitalizing only the first letter of the first word and proper nouns and names/titles.</a:t>
            </a:r>
          </a:p>
          <a:p>
            <a:r>
              <a:rPr lang="en-US" dirty="0"/>
              <a:t>If the title or text placeholders need alignment, go to the Home tab, click Reset in the Slides toolbar to realign.</a:t>
            </a:r>
          </a:p>
          <a:p>
            <a:pPr lvl="1"/>
            <a:r>
              <a:rPr lang="en-US" dirty="0"/>
              <a:t>Second level</a:t>
            </a:r>
          </a:p>
          <a:p>
            <a:pPr lvl="2"/>
            <a:r>
              <a:rPr lang="en-US" dirty="0"/>
              <a:t>Third level</a:t>
            </a:r>
          </a:p>
        </p:txBody>
      </p:sp>
      <p:sp>
        <p:nvSpPr>
          <p:cNvPr id="13" name="Rectangle 12">
            <a:extLst>
              <a:ext uri="{FF2B5EF4-FFF2-40B4-BE49-F238E27FC236}">
                <a16:creationId xmlns:a16="http://schemas.microsoft.com/office/drawing/2014/main" id="{78F3F446-A21C-5447-B594-206B02D160DD}"/>
              </a:ext>
            </a:extLst>
          </p:cNvPr>
          <p:cNvSpPr/>
          <p:nvPr/>
        </p:nvSpPr>
        <p:spPr>
          <a:xfrm>
            <a:off x="6211236" y="1497558"/>
            <a:ext cx="5180664"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681BDDA7-41F6-9749-B8E9-F74653F151B6}"/>
              </a:ext>
            </a:extLst>
          </p:cNvPr>
          <p:cNvCxnSpPr/>
          <p:nvPr/>
        </p:nvCxnSpPr>
        <p:spPr>
          <a:xfrm>
            <a:off x="6517285" y="2402930"/>
            <a:ext cx="4568566"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 Placeholder 24">
            <a:extLst>
              <a:ext uri="{FF2B5EF4-FFF2-40B4-BE49-F238E27FC236}">
                <a16:creationId xmlns:a16="http://schemas.microsoft.com/office/drawing/2014/main" id="{B1F38381-8A43-DE46-9444-5F9332467A0A}"/>
              </a:ext>
            </a:extLst>
          </p:cNvPr>
          <p:cNvSpPr>
            <a:spLocks noGrp="1"/>
          </p:cNvSpPr>
          <p:nvPr>
            <p:ph type="body" sz="quarter" idx="22" hasCustomPrompt="1"/>
          </p:nvPr>
        </p:nvSpPr>
        <p:spPr>
          <a:xfrm>
            <a:off x="6416605" y="1684039"/>
            <a:ext cx="4769926"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AVENIR NEXT LT PRO, DEMI, 18 PT, ORANGE, CAPS</a:t>
            </a:r>
          </a:p>
        </p:txBody>
      </p:sp>
      <p:sp>
        <p:nvSpPr>
          <p:cNvPr id="21" name="Text Placeholder 3">
            <a:extLst>
              <a:ext uri="{FF2B5EF4-FFF2-40B4-BE49-F238E27FC236}">
                <a16:creationId xmlns:a16="http://schemas.microsoft.com/office/drawing/2014/main" id="{7CF655EF-7E0C-C54C-A06C-DEE798FBA4CD}"/>
              </a:ext>
            </a:extLst>
          </p:cNvPr>
          <p:cNvSpPr>
            <a:spLocks noGrp="1"/>
          </p:cNvSpPr>
          <p:nvPr>
            <p:ph type="body" sz="quarter" idx="23" hasCustomPrompt="1"/>
          </p:nvPr>
        </p:nvSpPr>
        <p:spPr>
          <a:xfrm>
            <a:off x="6416605" y="2567351"/>
            <a:ext cx="4769926" cy="3099469"/>
          </a:xfrm>
        </p:spPr>
        <p:txBody>
          <a:bodyPr/>
          <a:lstStyle>
            <a:lvl1pPr marL="228600" marR="0" indent="-228600" algn="l" defTabSz="914400" rtl="0" eaLnBrk="1" fontAlgn="auto" latinLnBrk="0" hangingPunct="1">
              <a:lnSpc>
                <a:spcPct val="100000"/>
              </a:lnSpc>
              <a:spcBef>
                <a:spcPts val="0"/>
              </a:spcBef>
              <a:spcAft>
                <a:spcPts val="600"/>
              </a:spcAft>
              <a:buClr>
                <a:schemeClr val="accent2"/>
              </a:buClr>
              <a:buSzTx/>
              <a:buFont typeface="Wingdings" pitchFamily="2" charset="2"/>
              <a:buChar char="§"/>
              <a:tabLst>
                <a:tab pos="222250" algn="l"/>
              </a:tabLst>
              <a:defRPr sz="1600"/>
            </a:lvl1pPr>
            <a:lvl2pPr>
              <a:buClr>
                <a:schemeClr val="bg1"/>
              </a:buClr>
              <a:defRPr sz="1400">
                <a:solidFill>
                  <a:srgbClr val="404040"/>
                </a:solidFill>
              </a:defRPr>
            </a:lvl2pPr>
            <a:lvl3pPr>
              <a:buClr>
                <a:schemeClr val="bg1"/>
              </a:buClr>
              <a:defRPr sz="1200">
                <a:solidFill>
                  <a:srgbClr val="404040"/>
                </a:solidFill>
              </a:defRPr>
            </a:lvl3pPr>
          </a:lstStyle>
          <a:p>
            <a:r>
              <a:rPr lang="en-US" sz="1600" dirty="0"/>
              <a:t>Content – Avenir Next LT Pro, Regular, 16 </a:t>
            </a:r>
            <a:r>
              <a:rPr lang="en-US" sz="1600" dirty="0" err="1"/>
              <a:t>pt</a:t>
            </a:r>
            <a:r>
              <a:rPr lang="en-US" sz="1600" dirty="0"/>
              <a:t>, gray </a:t>
            </a:r>
            <a:r>
              <a:rPr lang="en-US" dirty="0"/>
              <a:t>f</a:t>
            </a:r>
            <a:r>
              <a:rPr lang="en-US" sz="1600" dirty="0"/>
              <a:t>ont, sentence </a:t>
            </a:r>
            <a:r>
              <a:rPr lang="en-US" dirty="0"/>
              <a:t>c</a:t>
            </a:r>
            <a:r>
              <a:rPr lang="en-US" sz="1600" dirty="0"/>
              <a:t>ase, which is </a:t>
            </a:r>
            <a:r>
              <a:rPr lang="en-US" dirty="0"/>
              <a:t>capitalizing only the first letter of the first word and proper nouns and names/titles.</a:t>
            </a:r>
          </a:p>
          <a:p>
            <a:r>
              <a:rPr lang="en-US" dirty="0"/>
              <a:t>If the title or text placeholders need alignment, go to the Home tab, click Reset in the Slides toolbar to realign.</a:t>
            </a:r>
          </a:p>
          <a:p>
            <a:pPr lvl="1"/>
            <a:r>
              <a:rPr lang="en-US" dirty="0"/>
              <a:t>Second level</a:t>
            </a:r>
          </a:p>
          <a:p>
            <a:pPr lvl="2"/>
            <a:r>
              <a:rPr lang="en-US" dirty="0"/>
              <a:t>Third level</a:t>
            </a:r>
          </a:p>
        </p:txBody>
      </p:sp>
      <p:sp>
        <p:nvSpPr>
          <p:cNvPr id="19" name="Slide Number Placeholder 5">
            <a:extLst>
              <a:ext uri="{FF2B5EF4-FFF2-40B4-BE49-F238E27FC236}">
                <a16:creationId xmlns:a16="http://schemas.microsoft.com/office/drawing/2014/main" id="{1FFEE202-3215-CD4E-90B6-134A42DD60FB}"/>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20" name="Footer Placeholder 4">
            <a:extLst>
              <a:ext uri="{FF2B5EF4-FFF2-40B4-BE49-F238E27FC236}">
                <a16:creationId xmlns:a16="http://schemas.microsoft.com/office/drawing/2014/main" id="{09518584-22EB-0849-B9E3-9DFA11585DA7}"/>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23" name="Title 22">
            <a:extLst>
              <a:ext uri="{FF2B5EF4-FFF2-40B4-BE49-F238E27FC236}">
                <a16:creationId xmlns:a16="http://schemas.microsoft.com/office/drawing/2014/main" id="{0BC5DA1D-DDA7-6589-4989-0B879696E13D}"/>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156576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3912">
          <p15:clr>
            <a:srgbClr val="FBAE40"/>
          </p15:clr>
        </p15:guide>
        <p15:guide id="3" pos="816">
          <p15:clr>
            <a:srgbClr val="FBAE40"/>
          </p15:clr>
        </p15:guide>
        <p15:guide id="4" pos="216">
          <p15:clr>
            <a:srgbClr val="FBAE40"/>
          </p15:clr>
        </p15:guide>
        <p15:guide id="5" pos="7464">
          <p15:clr>
            <a:srgbClr val="FBAE40"/>
          </p15:clr>
        </p15:guide>
        <p15:guide id="6" pos="7176">
          <p15:clr>
            <a:srgbClr val="FBAE40"/>
          </p15:clr>
        </p15:guide>
        <p15:guide id="7" orient="horz" pos="3888">
          <p15:clr>
            <a:srgbClr val="FBAE40"/>
          </p15:clr>
        </p15:guide>
        <p15:guide id="8" pos="3768">
          <p15:clr>
            <a:srgbClr val="FBAE40"/>
          </p15:clr>
        </p15:guide>
        <p15:guide id="9" orient="horz" pos="936">
          <p15:clr>
            <a:srgbClr val="FBAE40"/>
          </p15:clr>
        </p15:guide>
        <p15:guide id="10" orient="horz" pos="1224">
          <p15:clr>
            <a:srgbClr val="FBAE40"/>
          </p15:clr>
        </p15:guide>
        <p15:guide id="11" orient="horz" pos="4224">
          <p15:clr>
            <a:srgbClr val="FBAE40"/>
          </p15:clr>
        </p15:guide>
        <p15:guide id="12" orient="horz" pos="367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1EDDA56-5B0C-9841-BBC5-C0B0741FC492}"/>
              </a:ext>
            </a:extLst>
          </p:cNvPr>
          <p:cNvSpPr/>
          <p:nvPr/>
        </p:nvSpPr>
        <p:spPr>
          <a:xfrm>
            <a:off x="4262564" y="1497558"/>
            <a:ext cx="3656302"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6">
            <a:extLst>
              <a:ext uri="{FF2B5EF4-FFF2-40B4-BE49-F238E27FC236}">
                <a16:creationId xmlns:a16="http://schemas.microsoft.com/office/drawing/2014/main" id="{CC7EB100-BF2D-3242-A980-D80B0036E6F9}"/>
              </a:ext>
            </a:extLst>
          </p:cNvPr>
          <p:cNvSpPr/>
          <p:nvPr/>
        </p:nvSpPr>
        <p:spPr>
          <a:xfrm>
            <a:off x="417341" y="1497558"/>
            <a:ext cx="3656302"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Rectangle 7">
            <a:extLst>
              <a:ext uri="{FF2B5EF4-FFF2-40B4-BE49-F238E27FC236}">
                <a16:creationId xmlns:a16="http://schemas.microsoft.com/office/drawing/2014/main" id="{A63E8BFC-83DE-CC4C-B12E-D8DE8AB62EC4}"/>
              </a:ext>
            </a:extLst>
          </p:cNvPr>
          <p:cNvSpPr/>
          <p:nvPr/>
        </p:nvSpPr>
        <p:spPr>
          <a:xfrm>
            <a:off x="8118355" y="1497558"/>
            <a:ext cx="3656302"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1B88F7DA-5EFF-EC4B-AC04-75349EDC19AE}"/>
              </a:ext>
            </a:extLst>
          </p:cNvPr>
          <p:cNvCxnSpPr>
            <a:cxnSpLocks/>
          </p:cNvCxnSpPr>
          <p:nvPr/>
        </p:nvCxnSpPr>
        <p:spPr>
          <a:xfrm>
            <a:off x="615923" y="2414588"/>
            <a:ext cx="325913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7CF016B-5204-1946-9848-A1DEE6B21753}"/>
              </a:ext>
            </a:extLst>
          </p:cNvPr>
          <p:cNvCxnSpPr>
            <a:cxnSpLocks/>
          </p:cNvCxnSpPr>
          <p:nvPr/>
        </p:nvCxnSpPr>
        <p:spPr>
          <a:xfrm>
            <a:off x="4461146" y="2414588"/>
            <a:ext cx="325913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8F60116-CBDD-F045-ABB6-5F59B618FB48}"/>
              </a:ext>
            </a:extLst>
          </p:cNvPr>
          <p:cNvCxnSpPr>
            <a:cxnSpLocks/>
          </p:cNvCxnSpPr>
          <p:nvPr/>
        </p:nvCxnSpPr>
        <p:spPr>
          <a:xfrm>
            <a:off x="8316937" y="2414588"/>
            <a:ext cx="325913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 Placeholder 24">
            <a:extLst>
              <a:ext uri="{FF2B5EF4-FFF2-40B4-BE49-F238E27FC236}">
                <a16:creationId xmlns:a16="http://schemas.microsoft.com/office/drawing/2014/main" id="{6F0BD7A7-2EDD-1349-B00E-BCFD771E6EE0}"/>
              </a:ext>
            </a:extLst>
          </p:cNvPr>
          <p:cNvSpPr>
            <a:spLocks noGrp="1"/>
          </p:cNvSpPr>
          <p:nvPr>
            <p:ph type="body" sz="quarter" idx="16" hasCustomPrompt="1"/>
          </p:nvPr>
        </p:nvSpPr>
        <p:spPr>
          <a:xfrm>
            <a:off x="516632" y="1695697"/>
            <a:ext cx="3457720"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TITLE – AVENIR NEXT LT PRO, DEMI, 18 </a:t>
            </a:r>
            <a:r>
              <a:rPr lang="en-US" dirty="0" err="1"/>
              <a:t>pt</a:t>
            </a:r>
            <a:r>
              <a:rPr lang="en-US" dirty="0"/>
              <a:t>, ORANGE, caps</a:t>
            </a:r>
          </a:p>
        </p:txBody>
      </p:sp>
      <p:sp>
        <p:nvSpPr>
          <p:cNvPr id="29" name="Text Placeholder 24">
            <a:extLst>
              <a:ext uri="{FF2B5EF4-FFF2-40B4-BE49-F238E27FC236}">
                <a16:creationId xmlns:a16="http://schemas.microsoft.com/office/drawing/2014/main" id="{C1BCA19B-848C-7141-ACC8-695E44203BBD}"/>
              </a:ext>
            </a:extLst>
          </p:cNvPr>
          <p:cNvSpPr>
            <a:spLocks noGrp="1"/>
          </p:cNvSpPr>
          <p:nvPr>
            <p:ph type="body" sz="quarter" idx="17" hasCustomPrompt="1"/>
          </p:nvPr>
        </p:nvSpPr>
        <p:spPr>
          <a:xfrm>
            <a:off x="4372423" y="1695697"/>
            <a:ext cx="3457720"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TITLE – AVENIR NEXT LT PRO, DEMI, 18 </a:t>
            </a:r>
            <a:r>
              <a:rPr lang="en-US" dirty="0" err="1"/>
              <a:t>pt</a:t>
            </a:r>
            <a:r>
              <a:rPr lang="en-US" dirty="0"/>
              <a:t>, ORANGE, caps</a:t>
            </a:r>
          </a:p>
        </p:txBody>
      </p:sp>
      <p:sp>
        <p:nvSpPr>
          <p:cNvPr id="30" name="Text Placeholder 24">
            <a:extLst>
              <a:ext uri="{FF2B5EF4-FFF2-40B4-BE49-F238E27FC236}">
                <a16:creationId xmlns:a16="http://schemas.microsoft.com/office/drawing/2014/main" id="{3123E1CE-2118-3440-BE56-F4969D496070}"/>
              </a:ext>
            </a:extLst>
          </p:cNvPr>
          <p:cNvSpPr>
            <a:spLocks noGrp="1"/>
          </p:cNvSpPr>
          <p:nvPr>
            <p:ph type="body" sz="quarter" idx="18" hasCustomPrompt="1"/>
          </p:nvPr>
        </p:nvSpPr>
        <p:spPr>
          <a:xfrm>
            <a:off x="8217646" y="1695697"/>
            <a:ext cx="3457720"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TITLE – AVENIR NEXT LT PRO, DEMI, 18 </a:t>
            </a:r>
            <a:r>
              <a:rPr lang="en-US" dirty="0" err="1"/>
              <a:t>pt</a:t>
            </a:r>
            <a:r>
              <a:rPr lang="en-US" dirty="0"/>
              <a:t>, ORANGE, caps</a:t>
            </a:r>
          </a:p>
        </p:txBody>
      </p:sp>
      <p:sp>
        <p:nvSpPr>
          <p:cNvPr id="18" name="Text Placeholder 3">
            <a:extLst>
              <a:ext uri="{FF2B5EF4-FFF2-40B4-BE49-F238E27FC236}">
                <a16:creationId xmlns:a16="http://schemas.microsoft.com/office/drawing/2014/main" id="{0FC1CE68-9A3E-E34F-96D4-29F358465C8E}"/>
              </a:ext>
            </a:extLst>
          </p:cNvPr>
          <p:cNvSpPr>
            <a:spLocks noGrp="1"/>
          </p:cNvSpPr>
          <p:nvPr>
            <p:ph type="body" sz="quarter" idx="19" hasCustomPrompt="1"/>
          </p:nvPr>
        </p:nvSpPr>
        <p:spPr>
          <a:xfrm>
            <a:off x="516632" y="2567352"/>
            <a:ext cx="3457720" cy="3078533"/>
          </a:xfrm>
        </p:spPr>
        <p:txBody>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600">
                <a:solidFill>
                  <a:srgbClr val="404040"/>
                </a:solidFill>
              </a:defRPr>
            </a:lvl1pPr>
            <a:lvl2pPr>
              <a:spcAft>
                <a:spcPts val="600"/>
              </a:spcAft>
              <a:buClr>
                <a:srgbClr val="0C2340"/>
              </a:buClr>
              <a:defRPr sz="1400">
                <a:solidFill>
                  <a:srgbClr val="404040"/>
                </a:solidFill>
              </a:defRPr>
            </a:lvl2pPr>
            <a:lvl3pPr>
              <a:spcAft>
                <a:spcPts val="600"/>
              </a:spcAft>
              <a:buClr>
                <a:srgbClr val="0C2340"/>
              </a:buClr>
              <a:defRPr sz="1200">
                <a:solidFill>
                  <a:srgbClr val="404040"/>
                </a:solidFill>
              </a:defRPr>
            </a:lvl3pPr>
          </a:lstStyle>
          <a:p>
            <a:r>
              <a:rPr lang="en-US" dirty="0"/>
              <a:t>Content – Avenir Next LT Pro, Regular, 16 </a:t>
            </a:r>
            <a:r>
              <a:rPr lang="en-US" dirty="0" err="1"/>
              <a:t>pt</a:t>
            </a:r>
            <a:r>
              <a:rPr lang="en-US" dirty="0"/>
              <a:t>, gray font, sentence case</a:t>
            </a:r>
          </a:p>
          <a:p>
            <a:r>
              <a:rPr lang="en-US" dirty="0"/>
              <a:t>Content </a:t>
            </a:r>
          </a:p>
          <a:p>
            <a:pPr lvl="1"/>
            <a:r>
              <a:rPr lang="en-US" dirty="0"/>
              <a:t>Second level</a:t>
            </a:r>
          </a:p>
          <a:p>
            <a:pPr lvl="2"/>
            <a:r>
              <a:rPr lang="en-US" dirty="0"/>
              <a:t>Third level</a:t>
            </a:r>
          </a:p>
        </p:txBody>
      </p:sp>
      <p:sp>
        <p:nvSpPr>
          <p:cNvPr id="21" name="Text Placeholder 3">
            <a:extLst>
              <a:ext uri="{FF2B5EF4-FFF2-40B4-BE49-F238E27FC236}">
                <a16:creationId xmlns:a16="http://schemas.microsoft.com/office/drawing/2014/main" id="{3A141CB7-F70D-9043-952A-EF5B84C5B578}"/>
              </a:ext>
            </a:extLst>
          </p:cNvPr>
          <p:cNvSpPr>
            <a:spLocks noGrp="1"/>
          </p:cNvSpPr>
          <p:nvPr>
            <p:ph type="body" sz="quarter" idx="25" hasCustomPrompt="1"/>
          </p:nvPr>
        </p:nvSpPr>
        <p:spPr>
          <a:xfrm>
            <a:off x="4372423" y="2567352"/>
            <a:ext cx="3457720" cy="3078533"/>
          </a:xfrm>
        </p:spPr>
        <p:txBody>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600">
                <a:solidFill>
                  <a:srgbClr val="404040"/>
                </a:solidFill>
              </a:defRPr>
            </a:lvl1pPr>
            <a:lvl2pPr>
              <a:spcAft>
                <a:spcPts val="600"/>
              </a:spcAft>
              <a:buClr>
                <a:srgbClr val="0C2340"/>
              </a:buClr>
              <a:defRPr sz="1400">
                <a:solidFill>
                  <a:srgbClr val="404040"/>
                </a:solidFill>
              </a:defRPr>
            </a:lvl2pPr>
            <a:lvl3pPr>
              <a:spcAft>
                <a:spcPts val="600"/>
              </a:spcAft>
              <a:buClr>
                <a:srgbClr val="0C2340"/>
              </a:buClr>
              <a:defRPr sz="1200">
                <a:solidFill>
                  <a:srgbClr val="404040"/>
                </a:solidFill>
              </a:defRPr>
            </a:lvl3pPr>
          </a:lstStyle>
          <a:p>
            <a:r>
              <a:rPr lang="en-US" dirty="0"/>
              <a:t>Content – Avenir Next LT Pro, Regular, 16 </a:t>
            </a:r>
            <a:r>
              <a:rPr lang="en-US" dirty="0" err="1"/>
              <a:t>pt</a:t>
            </a:r>
            <a:r>
              <a:rPr lang="en-US" dirty="0"/>
              <a:t>, gray font, sentence case</a:t>
            </a:r>
          </a:p>
          <a:p>
            <a:r>
              <a:rPr lang="en-US" dirty="0"/>
              <a:t>Content </a:t>
            </a:r>
          </a:p>
          <a:p>
            <a:pPr lvl="1"/>
            <a:r>
              <a:rPr lang="en-US" dirty="0"/>
              <a:t>Second level</a:t>
            </a:r>
          </a:p>
          <a:p>
            <a:pPr lvl="2"/>
            <a:r>
              <a:rPr lang="en-US" dirty="0"/>
              <a:t>Third level</a:t>
            </a:r>
          </a:p>
        </p:txBody>
      </p:sp>
      <p:sp>
        <p:nvSpPr>
          <p:cNvPr id="23" name="Text Placeholder 3">
            <a:extLst>
              <a:ext uri="{FF2B5EF4-FFF2-40B4-BE49-F238E27FC236}">
                <a16:creationId xmlns:a16="http://schemas.microsoft.com/office/drawing/2014/main" id="{EE08D536-7D0B-4741-8CDE-468E978246C5}"/>
              </a:ext>
            </a:extLst>
          </p:cNvPr>
          <p:cNvSpPr>
            <a:spLocks noGrp="1"/>
          </p:cNvSpPr>
          <p:nvPr>
            <p:ph type="body" sz="quarter" idx="26" hasCustomPrompt="1"/>
          </p:nvPr>
        </p:nvSpPr>
        <p:spPr>
          <a:xfrm>
            <a:off x="8217646" y="2567352"/>
            <a:ext cx="3457720" cy="3078533"/>
          </a:xfrm>
        </p:spPr>
        <p:txBody>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600">
                <a:solidFill>
                  <a:srgbClr val="404040"/>
                </a:solidFill>
              </a:defRPr>
            </a:lvl1pPr>
            <a:lvl2pPr>
              <a:spcAft>
                <a:spcPts val="600"/>
              </a:spcAft>
              <a:buClr>
                <a:srgbClr val="0C2340"/>
              </a:buClr>
              <a:defRPr sz="1400">
                <a:solidFill>
                  <a:srgbClr val="404040"/>
                </a:solidFill>
              </a:defRPr>
            </a:lvl2pPr>
            <a:lvl3pPr>
              <a:spcAft>
                <a:spcPts val="600"/>
              </a:spcAft>
              <a:buClr>
                <a:srgbClr val="0C2340"/>
              </a:buClr>
              <a:defRPr sz="1200">
                <a:solidFill>
                  <a:srgbClr val="404040"/>
                </a:solidFill>
              </a:defRPr>
            </a:lvl3pPr>
          </a:lstStyle>
          <a:p>
            <a:r>
              <a:rPr lang="en-US" dirty="0"/>
              <a:t>Content – Avenir Next LT Pro, Regular, 16 </a:t>
            </a:r>
            <a:r>
              <a:rPr lang="en-US" dirty="0" err="1"/>
              <a:t>pt</a:t>
            </a:r>
            <a:r>
              <a:rPr lang="en-US" dirty="0"/>
              <a:t>, gray font, sentence case</a:t>
            </a:r>
          </a:p>
          <a:p>
            <a:r>
              <a:rPr lang="en-US" dirty="0"/>
              <a:t>Content </a:t>
            </a:r>
          </a:p>
          <a:p>
            <a:pPr lvl="1"/>
            <a:r>
              <a:rPr lang="en-US" dirty="0"/>
              <a:t>Second level</a:t>
            </a:r>
          </a:p>
          <a:p>
            <a:pPr lvl="2"/>
            <a:r>
              <a:rPr lang="en-US" dirty="0"/>
              <a:t>Third level</a:t>
            </a:r>
          </a:p>
        </p:txBody>
      </p:sp>
      <p:sp>
        <p:nvSpPr>
          <p:cNvPr id="22" name="Slide Number Placeholder 5">
            <a:extLst>
              <a:ext uri="{FF2B5EF4-FFF2-40B4-BE49-F238E27FC236}">
                <a16:creationId xmlns:a16="http://schemas.microsoft.com/office/drawing/2014/main" id="{1B480BD6-B5B2-444D-AB77-844E6FD4B7E8}"/>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24" name="Footer Placeholder 4">
            <a:extLst>
              <a:ext uri="{FF2B5EF4-FFF2-40B4-BE49-F238E27FC236}">
                <a16:creationId xmlns:a16="http://schemas.microsoft.com/office/drawing/2014/main" id="{F83C2F21-9649-9042-9359-6EA03353BC6A}"/>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11" name="Title 10">
            <a:extLst>
              <a:ext uri="{FF2B5EF4-FFF2-40B4-BE49-F238E27FC236}">
                <a16:creationId xmlns:a16="http://schemas.microsoft.com/office/drawing/2014/main" id="{0B98202B-1EEF-D977-4C76-CF71381036B3}"/>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107179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672">
          <p15:clr>
            <a:srgbClr val="FBAE40"/>
          </p15:clr>
        </p15:guide>
        <p15:guide id="2" pos="2520">
          <p15:clr>
            <a:srgbClr val="FBAE40"/>
          </p15:clr>
        </p15:guide>
        <p15:guide id="3" pos="816">
          <p15:clr>
            <a:srgbClr val="FBAE40"/>
          </p15:clr>
        </p15:guide>
        <p15:guide id="4" pos="7464">
          <p15:clr>
            <a:srgbClr val="FBAE40"/>
          </p15:clr>
        </p15:guide>
        <p15:guide id="5" orient="horz" pos="408">
          <p15:clr>
            <a:srgbClr val="FBAE40"/>
          </p15:clr>
        </p15:guide>
        <p15:guide id="6" orient="horz" pos="936">
          <p15:clr>
            <a:srgbClr val="FBAE40"/>
          </p15:clr>
        </p15:guide>
        <p15:guide id="7" pos="2688">
          <p15:clr>
            <a:srgbClr val="FBAE40"/>
          </p15:clr>
        </p15:guide>
        <p15:guide id="8" pos="4992">
          <p15:clr>
            <a:srgbClr val="FBAE40"/>
          </p15:clr>
        </p15:guide>
        <p15:guide id="9" pos="5160">
          <p15:clr>
            <a:srgbClr val="FBAE40"/>
          </p15:clr>
        </p15:guide>
        <p15:guide id="10" orient="horz" pos="10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lumn - Centere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1EDDA56-5B0C-9841-BBC5-C0B0741FC492}"/>
              </a:ext>
            </a:extLst>
          </p:cNvPr>
          <p:cNvSpPr/>
          <p:nvPr/>
        </p:nvSpPr>
        <p:spPr>
          <a:xfrm>
            <a:off x="4262564" y="1497558"/>
            <a:ext cx="3656302" cy="4913501"/>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6">
            <a:extLst>
              <a:ext uri="{FF2B5EF4-FFF2-40B4-BE49-F238E27FC236}">
                <a16:creationId xmlns:a16="http://schemas.microsoft.com/office/drawing/2014/main" id="{CC7EB100-BF2D-3242-A980-D80B0036E6F9}"/>
              </a:ext>
            </a:extLst>
          </p:cNvPr>
          <p:cNvSpPr/>
          <p:nvPr/>
        </p:nvSpPr>
        <p:spPr>
          <a:xfrm>
            <a:off x="417341" y="1497558"/>
            <a:ext cx="3656302" cy="4913501"/>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Rectangle 7">
            <a:extLst>
              <a:ext uri="{FF2B5EF4-FFF2-40B4-BE49-F238E27FC236}">
                <a16:creationId xmlns:a16="http://schemas.microsoft.com/office/drawing/2014/main" id="{A63E8BFC-83DE-CC4C-B12E-D8DE8AB62EC4}"/>
              </a:ext>
            </a:extLst>
          </p:cNvPr>
          <p:cNvSpPr/>
          <p:nvPr/>
        </p:nvSpPr>
        <p:spPr>
          <a:xfrm>
            <a:off x="8118355" y="1497558"/>
            <a:ext cx="3656302" cy="4913501"/>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1B88F7DA-5EFF-EC4B-AC04-75349EDC19AE}"/>
              </a:ext>
            </a:extLst>
          </p:cNvPr>
          <p:cNvCxnSpPr>
            <a:cxnSpLocks/>
          </p:cNvCxnSpPr>
          <p:nvPr/>
        </p:nvCxnSpPr>
        <p:spPr>
          <a:xfrm>
            <a:off x="770799" y="2414588"/>
            <a:ext cx="2951149"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7CF016B-5204-1946-9848-A1DEE6B21753}"/>
              </a:ext>
            </a:extLst>
          </p:cNvPr>
          <p:cNvCxnSpPr>
            <a:cxnSpLocks/>
          </p:cNvCxnSpPr>
          <p:nvPr/>
        </p:nvCxnSpPr>
        <p:spPr>
          <a:xfrm>
            <a:off x="4597385" y="2414588"/>
            <a:ext cx="2951149"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8F60116-CBDD-F045-ABB6-5F59B618FB48}"/>
              </a:ext>
            </a:extLst>
          </p:cNvPr>
          <p:cNvCxnSpPr>
            <a:cxnSpLocks/>
          </p:cNvCxnSpPr>
          <p:nvPr/>
        </p:nvCxnSpPr>
        <p:spPr>
          <a:xfrm>
            <a:off x="8423971" y="2414588"/>
            <a:ext cx="2951149"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FD497B08-CA80-3A4A-80FB-0E86AA7CBA43}"/>
              </a:ext>
            </a:extLst>
          </p:cNvPr>
          <p:cNvSpPr>
            <a:spLocks noGrp="1"/>
          </p:cNvSpPr>
          <p:nvPr>
            <p:ph type="body" sz="quarter" idx="13" hasCustomPrompt="1"/>
          </p:nvPr>
        </p:nvSpPr>
        <p:spPr>
          <a:xfrm>
            <a:off x="615923" y="2567352"/>
            <a:ext cx="3259138" cy="3664398"/>
          </a:xfrm>
        </p:spPr>
        <p:txBody>
          <a:bodyPr>
            <a:noAutofit/>
          </a:bodyPr>
          <a:lstStyle>
            <a:lvl1pPr marL="0" marR="0" indent="0" algn="l" defTabSz="914400" rtl="0" eaLnBrk="1" fontAlgn="auto" latinLnBrk="0" hangingPunct="1">
              <a:lnSpc>
                <a:spcPct val="90000"/>
              </a:lnSpc>
              <a:spcBef>
                <a:spcPts val="0"/>
              </a:spcBef>
              <a:spcAft>
                <a:spcPts val="1200"/>
              </a:spcAft>
              <a:buClr>
                <a:schemeClr val="tx2"/>
              </a:buClr>
              <a:buSzTx/>
              <a:buFont typeface="Wingdings" charset="2"/>
              <a:buNone/>
              <a:tabLst/>
              <a:defRPr sz="1600">
                <a:solidFill>
                  <a:srgbClr val="404040"/>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sentence case. If the title or main content placeholder containers get moved out of place, on the Home tab, click the “Reset” button beside “New Slide” to put them back into the correct place.</a:t>
            </a:r>
          </a:p>
        </p:txBody>
      </p:sp>
      <p:sp>
        <p:nvSpPr>
          <p:cNvPr id="26" name="Text Placeholder 24">
            <a:extLst>
              <a:ext uri="{FF2B5EF4-FFF2-40B4-BE49-F238E27FC236}">
                <a16:creationId xmlns:a16="http://schemas.microsoft.com/office/drawing/2014/main" id="{98B717A5-BFD9-3142-BDC7-883C3610147A}"/>
              </a:ext>
            </a:extLst>
          </p:cNvPr>
          <p:cNvSpPr>
            <a:spLocks noGrp="1"/>
          </p:cNvSpPr>
          <p:nvPr>
            <p:ph type="body" sz="quarter" idx="14" hasCustomPrompt="1"/>
          </p:nvPr>
        </p:nvSpPr>
        <p:spPr>
          <a:xfrm>
            <a:off x="4443390" y="2567352"/>
            <a:ext cx="3259138" cy="3664398"/>
          </a:xfrm>
        </p:spPr>
        <p:txBody>
          <a:bodyPr>
            <a:noAutofit/>
          </a:bodyPr>
          <a:lstStyle>
            <a:lvl1pPr marL="0" marR="0" indent="0" algn="l" defTabSz="914400" rtl="0" eaLnBrk="1" fontAlgn="auto" latinLnBrk="0" hangingPunct="1">
              <a:lnSpc>
                <a:spcPct val="90000"/>
              </a:lnSpc>
              <a:spcBef>
                <a:spcPts val="0"/>
              </a:spcBef>
              <a:spcAft>
                <a:spcPts val="1200"/>
              </a:spcAft>
              <a:buClr>
                <a:schemeClr val="tx2"/>
              </a:buClr>
              <a:buSzTx/>
              <a:buFont typeface="Wingdings" charset="2"/>
              <a:buNone/>
              <a:tabLst/>
              <a:defRPr sz="1600">
                <a:solidFill>
                  <a:srgbClr val="404040"/>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marL="0" marR="0" lvl="0" indent="0" algn="l" defTabSz="914400" rtl="0" eaLnBrk="1" fontAlgn="auto" latinLnBrk="0" hangingPunct="1">
              <a:lnSpc>
                <a:spcPct val="90000"/>
              </a:lnSpc>
              <a:spcBef>
                <a:spcPts val="0"/>
              </a:spcBef>
              <a:spcAft>
                <a:spcPts val="1200"/>
              </a:spcAft>
              <a:buClr>
                <a:schemeClr val="tx2"/>
              </a:buClr>
              <a:buSzTx/>
              <a:buFont typeface="Wingdings" charset="2"/>
              <a:buNone/>
              <a:tabLst/>
              <a:defRPr/>
            </a:pPr>
            <a:r>
              <a:rPr lang="en-US" dirty="0"/>
              <a:t>Content – Avenir Next LT Pro, Regular, 16 </a:t>
            </a:r>
            <a:r>
              <a:rPr lang="en-US" dirty="0" err="1"/>
              <a:t>pt</a:t>
            </a:r>
            <a:r>
              <a:rPr lang="en-US" dirty="0"/>
              <a:t>, sentence case. Sentence case means to capitalize only the first letter of the first. When using sentence case, you will still capitalize the first letter of proper nouns and names/titles.</a:t>
            </a:r>
          </a:p>
        </p:txBody>
      </p:sp>
      <p:sp>
        <p:nvSpPr>
          <p:cNvPr id="27" name="Text Placeholder 24">
            <a:extLst>
              <a:ext uri="{FF2B5EF4-FFF2-40B4-BE49-F238E27FC236}">
                <a16:creationId xmlns:a16="http://schemas.microsoft.com/office/drawing/2014/main" id="{76623F4A-CFEA-8740-8286-9A9FD5427D74}"/>
              </a:ext>
            </a:extLst>
          </p:cNvPr>
          <p:cNvSpPr>
            <a:spLocks noGrp="1"/>
          </p:cNvSpPr>
          <p:nvPr>
            <p:ph type="body" sz="quarter" idx="15" hasCustomPrompt="1"/>
          </p:nvPr>
        </p:nvSpPr>
        <p:spPr>
          <a:xfrm>
            <a:off x="8269976" y="2567352"/>
            <a:ext cx="3259138" cy="3664398"/>
          </a:xfrm>
        </p:spPr>
        <p:txBody>
          <a:bodyPr>
            <a:noAutofit/>
          </a:bodyPr>
          <a:lstStyle>
            <a:lvl1pPr marL="0" indent="0">
              <a:buNone/>
              <a:defRPr sz="1600">
                <a:solidFill>
                  <a:srgbClr val="404040"/>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sentence case. If using bullet points, be sure to use dark blue square bullets.</a:t>
            </a:r>
          </a:p>
        </p:txBody>
      </p:sp>
      <p:sp>
        <p:nvSpPr>
          <p:cNvPr id="28" name="Text Placeholder 24">
            <a:extLst>
              <a:ext uri="{FF2B5EF4-FFF2-40B4-BE49-F238E27FC236}">
                <a16:creationId xmlns:a16="http://schemas.microsoft.com/office/drawing/2014/main" id="{6F0BD7A7-2EDD-1349-B00E-BCFD771E6EE0}"/>
              </a:ext>
            </a:extLst>
          </p:cNvPr>
          <p:cNvSpPr>
            <a:spLocks noGrp="1"/>
          </p:cNvSpPr>
          <p:nvPr>
            <p:ph type="body" sz="quarter" idx="16" hasCustomPrompt="1"/>
          </p:nvPr>
        </p:nvSpPr>
        <p:spPr>
          <a:xfrm>
            <a:off x="554141" y="1695697"/>
            <a:ext cx="3382703" cy="608932"/>
          </a:xfrm>
        </p:spPr>
        <p:txBody>
          <a:bodyPr>
            <a:noAutofit/>
          </a:bodyPr>
          <a:lstStyle>
            <a:lvl1pPr marL="0" indent="0" algn="ctr">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TITLE – AVENIR NEXT LT PRO, DEMI, 18 </a:t>
            </a:r>
            <a:r>
              <a:rPr lang="en-US" dirty="0" err="1"/>
              <a:t>pt</a:t>
            </a:r>
            <a:r>
              <a:rPr lang="en-US" dirty="0"/>
              <a:t>, ORANGE</a:t>
            </a:r>
          </a:p>
        </p:txBody>
      </p:sp>
      <p:sp>
        <p:nvSpPr>
          <p:cNvPr id="29" name="Text Placeholder 24">
            <a:extLst>
              <a:ext uri="{FF2B5EF4-FFF2-40B4-BE49-F238E27FC236}">
                <a16:creationId xmlns:a16="http://schemas.microsoft.com/office/drawing/2014/main" id="{C1BCA19B-848C-7141-ACC8-695E44203BBD}"/>
              </a:ext>
            </a:extLst>
          </p:cNvPr>
          <p:cNvSpPr>
            <a:spLocks noGrp="1"/>
          </p:cNvSpPr>
          <p:nvPr>
            <p:ph type="body" sz="quarter" idx="17" hasCustomPrompt="1"/>
          </p:nvPr>
        </p:nvSpPr>
        <p:spPr>
          <a:xfrm>
            <a:off x="4381606" y="1695697"/>
            <a:ext cx="3382703" cy="608932"/>
          </a:xfrm>
        </p:spPr>
        <p:txBody>
          <a:bodyPr>
            <a:noAutofit/>
          </a:bodyPr>
          <a:lstStyle>
            <a:lvl1pPr marL="0" indent="0" algn="ctr">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TITLE – AVENIR NEXT LT PRO, DEMI, 18 </a:t>
            </a:r>
            <a:r>
              <a:rPr lang="en-US" dirty="0" err="1"/>
              <a:t>pt</a:t>
            </a:r>
            <a:r>
              <a:rPr lang="en-US" dirty="0"/>
              <a:t>, ORANGE</a:t>
            </a:r>
          </a:p>
        </p:txBody>
      </p:sp>
      <p:sp>
        <p:nvSpPr>
          <p:cNvPr id="30" name="Text Placeholder 24">
            <a:extLst>
              <a:ext uri="{FF2B5EF4-FFF2-40B4-BE49-F238E27FC236}">
                <a16:creationId xmlns:a16="http://schemas.microsoft.com/office/drawing/2014/main" id="{3123E1CE-2118-3440-BE56-F4969D496070}"/>
              </a:ext>
            </a:extLst>
          </p:cNvPr>
          <p:cNvSpPr>
            <a:spLocks noGrp="1"/>
          </p:cNvSpPr>
          <p:nvPr>
            <p:ph type="body" sz="quarter" idx="18" hasCustomPrompt="1"/>
          </p:nvPr>
        </p:nvSpPr>
        <p:spPr>
          <a:xfrm>
            <a:off x="8208191" y="1695697"/>
            <a:ext cx="3382703" cy="608932"/>
          </a:xfrm>
        </p:spPr>
        <p:txBody>
          <a:bodyPr>
            <a:noAutofit/>
          </a:bodyPr>
          <a:lstStyle>
            <a:lvl1pPr marL="0" indent="0" algn="ctr">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TITLE – Avenir NEXT LT PRO, DEMI, 18 </a:t>
            </a:r>
            <a:r>
              <a:rPr lang="en-US" dirty="0" err="1"/>
              <a:t>pt</a:t>
            </a:r>
            <a:r>
              <a:rPr lang="en-US" dirty="0"/>
              <a:t>, ORANGE</a:t>
            </a:r>
          </a:p>
        </p:txBody>
      </p:sp>
      <p:sp>
        <p:nvSpPr>
          <p:cNvPr id="19" name="Slide Number Placeholder 5">
            <a:extLst>
              <a:ext uri="{FF2B5EF4-FFF2-40B4-BE49-F238E27FC236}">
                <a16:creationId xmlns:a16="http://schemas.microsoft.com/office/drawing/2014/main" id="{5F8156AC-4342-4D4A-945A-8596BF79DE6D}"/>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21" name="Footer Placeholder 4">
            <a:extLst>
              <a:ext uri="{FF2B5EF4-FFF2-40B4-BE49-F238E27FC236}">
                <a16:creationId xmlns:a16="http://schemas.microsoft.com/office/drawing/2014/main" id="{E5FDE0B4-051E-1348-9BF2-570AC2CF5E7D}"/>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41" name="Title 40">
            <a:extLst>
              <a:ext uri="{FF2B5EF4-FFF2-40B4-BE49-F238E27FC236}">
                <a16:creationId xmlns:a16="http://schemas.microsoft.com/office/drawing/2014/main" id="{FF63C081-F164-9C3F-A2AE-2F957624BF4F}"/>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62852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176">
          <p15:clr>
            <a:srgbClr val="FBAE40"/>
          </p15:clr>
        </p15:guide>
        <p15:guide id="2" pos="600">
          <p15:clr>
            <a:srgbClr val="FBAE40"/>
          </p15:clr>
        </p15:guide>
        <p15:guide id="3" pos="4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Sections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508C7F-DE7B-FC49-B9D3-2979EDF55648}"/>
              </a:ext>
            </a:extLst>
          </p:cNvPr>
          <p:cNvSpPr/>
          <p:nvPr/>
        </p:nvSpPr>
        <p:spPr>
          <a:xfrm>
            <a:off x="419637" y="1026058"/>
            <a:ext cx="5303000" cy="1636776"/>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E3E1C038-4A9B-C247-BD4D-A69976D2CA22}"/>
              </a:ext>
            </a:extLst>
          </p:cNvPr>
          <p:cNvSpPr/>
          <p:nvPr/>
        </p:nvSpPr>
        <p:spPr>
          <a:xfrm>
            <a:off x="417341" y="2781602"/>
            <a:ext cx="5305283" cy="16366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701319D-86C5-6C42-B218-AC7F6CEE6447}"/>
              </a:ext>
            </a:extLst>
          </p:cNvPr>
          <p:cNvSpPr/>
          <p:nvPr/>
        </p:nvSpPr>
        <p:spPr>
          <a:xfrm>
            <a:off x="417341" y="4546998"/>
            <a:ext cx="5305283" cy="1634677"/>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7" name="Text Placeholder 24">
            <a:extLst>
              <a:ext uri="{FF2B5EF4-FFF2-40B4-BE49-F238E27FC236}">
                <a16:creationId xmlns:a16="http://schemas.microsoft.com/office/drawing/2014/main" id="{8913118A-B822-0F4C-B8CA-D5DB1A2AD075}"/>
              </a:ext>
            </a:extLst>
          </p:cNvPr>
          <p:cNvSpPr>
            <a:spLocks noGrp="1"/>
          </p:cNvSpPr>
          <p:nvPr>
            <p:ph type="body" sz="quarter" idx="16" hasCustomPrompt="1"/>
          </p:nvPr>
        </p:nvSpPr>
        <p:spPr>
          <a:xfrm>
            <a:off x="566161" y="1194243"/>
            <a:ext cx="4986343" cy="289154"/>
          </a:xfrm>
        </p:spPr>
        <p:txBody>
          <a:bodyPr lIns="0">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Avenir NEXT LT PRO, 18, ORANGE, caps</a:t>
            </a:r>
          </a:p>
        </p:txBody>
      </p:sp>
      <p:sp>
        <p:nvSpPr>
          <p:cNvPr id="19" name="Text Placeholder 24">
            <a:extLst>
              <a:ext uri="{FF2B5EF4-FFF2-40B4-BE49-F238E27FC236}">
                <a16:creationId xmlns:a16="http://schemas.microsoft.com/office/drawing/2014/main" id="{39E27F5C-E46C-CA46-8FA5-E3F37023AAFA}"/>
              </a:ext>
            </a:extLst>
          </p:cNvPr>
          <p:cNvSpPr>
            <a:spLocks noGrp="1"/>
          </p:cNvSpPr>
          <p:nvPr>
            <p:ph type="body" sz="quarter" idx="18" hasCustomPrompt="1"/>
          </p:nvPr>
        </p:nvSpPr>
        <p:spPr>
          <a:xfrm>
            <a:off x="566161" y="2937952"/>
            <a:ext cx="4986343" cy="289154"/>
          </a:xfrm>
        </p:spPr>
        <p:txBody>
          <a:bodyPr lIns="0">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AVENIR NEXT LT PRO, 18 </a:t>
            </a:r>
            <a:r>
              <a:rPr lang="en-US" dirty="0" err="1"/>
              <a:t>pt</a:t>
            </a:r>
            <a:r>
              <a:rPr lang="en-US" dirty="0"/>
              <a:t>, ORANGE, caps</a:t>
            </a:r>
          </a:p>
        </p:txBody>
      </p:sp>
      <p:sp>
        <p:nvSpPr>
          <p:cNvPr id="21" name="Text Placeholder 24">
            <a:extLst>
              <a:ext uri="{FF2B5EF4-FFF2-40B4-BE49-F238E27FC236}">
                <a16:creationId xmlns:a16="http://schemas.microsoft.com/office/drawing/2014/main" id="{1BB5E753-B1BD-644A-BEA7-D1C057963347}"/>
              </a:ext>
            </a:extLst>
          </p:cNvPr>
          <p:cNvSpPr>
            <a:spLocks noGrp="1"/>
          </p:cNvSpPr>
          <p:nvPr>
            <p:ph type="body" sz="quarter" idx="20" hasCustomPrompt="1"/>
          </p:nvPr>
        </p:nvSpPr>
        <p:spPr>
          <a:xfrm>
            <a:off x="566161" y="4704128"/>
            <a:ext cx="4986343" cy="289154"/>
          </a:xfrm>
        </p:spPr>
        <p:txBody>
          <a:bodyPr lIns="0">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AVENIR NEXT LT PRO, 18 </a:t>
            </a:r>
            <a:r>
              <a:rPr lang="en-US" dirty="0" err="1"/>
              <a:t>pt</a:t>
            </a:r>
            <a:r>
              <a:rPr lang="en-US" dirty="0"/>
              <a:t>, ORANGE,  caps</a:t>
            </a:r>
          </a:p>
        </p:txBody>
      </p:sp>
      <p:sp>
        <p:nvSpPr>
          <p:cNvPr id="11" name="Picture Placeholder 10">
            <a:extLst>
              <a:ext uri="{FF2B5EF4-FFF2-40B4-BE49-F238E27FC236}">
                <a16:creationId xmlns:a16="http://schemas.microsoft.com/office/drawing/2014/main" id="{ACF35426-043E-41D9-8136-35C72F246585}"/>
              </a:ext>
            </a:extLst>
          </p:cNvPr>
          <p:cNvSpPr>
            <a:spLocks noGrp="1"/>
          </p:cNvSpPr>
          <p:nvPr>
            <p:ph type="pic" sz="quarter" idx="21"/>
          </p:nvPr>
        </p:nvSpPr>
        <p:spPr>
          <a:xfrm>
            <a:off x="5855395" y="1028700"/>
            <a:ext cx="6336605" cy="5143500"/>
          </a:xfrm>
        </p:spPr>
        <p:txBody>
          <a:bodyPr/>
          <a:lstStyle>
            <a:lvl1pPr>
              <a:buClr>
                <a:srgbClr val="E86100"/>
              </a:buClr>
              <a:defRPr/>
            </a:lvl1pPr>
            <a:lvl5pPr>
              <a:defRPr/>
            </a:lvl5pPr>
          </a:lstStyle>
          <a:p>
            <a:r>
              <a:rPr lang="en-US"/>
              <a:t>Click icon to add picture</a:t>
            </a:r>
            <a:endParaRPr lang="en-US" dirty="0"/>
          </a:p>
        </p:txBody>
      </p:sp>
      <p:sp>
        <p:nvSpPr>
          <p:cNvPr id="22" name="Text Placeholder 2">
            <a:extLst>
              <a:ext uri="{FF2B5EF4-FFF2-40B4-BE49-F238E27FC236}">
                <a16:creationId xmlns:a16="http://schemas.microsoft.com/office/drawing/2014/main" id="{B11489ED-BE02-461B-9580-EECB49FA0048}"/>
              </a:ext>
            </a:extLst>
          </p:cNvPr>
          <p:cNvSpPr>
            <a:spLocks noGrp="1"/>
          </p:cNvSpPr>
          <p:nvPr>
            <p:ph idx="1" hasCustomPrompt="1"/>
          </p:nvPr>
        </p:nvSpPr>
        <p:spPr>
          <a:xfrm>
            <a:off x="566161" y="4998118"/>
            <a:ext cx="4986343" cy="971298"/>
          </a:xfrm>
          <a:prstGeom prst="rect">
            <a:avLst/>
          </a:prstGeom>
        </p:spPr>
        <p:txBody>
          <a:bodyPr vert="horz" lIns="0" tIns="45720" rIns="91440" bIns="45720" rtlCol="0">
            <a:noAutofit/>
          </a:bodyPr>
          <a:lstStyle>
            <a:lvl1pPr>
              <a:spcAft>
                <a:spcPts val="600"/>
              </a:spcAft>
              <a:buClr>
                <a:schemeClr val="accent2"/>
              </a:buClr>
              <a:defRPr sz="1200">
                <a:solidFill>
                  <a:srgbClr val="404040"/>
                </a:solidFill>
              </a:defRPr>
            </a:lvl1pPr>
            <a:lvl2pPr marL="457200">
              <a:spcAft>
                <a:spcPts val="600"/>
              </a:spcAft>
              <a:buClr>
                <a:srgbClr val="E87722"/>
              </a:buClr>
              <a:defRPr sz="1000"/>
            </a:lvl2pPr>
            <a:lvl3pPr marL="685800">
              <a:spcAft>
                <a:spcPts val="600"/>
              </a:spcAft>
              <a:buClr>
                <a:srgbClr val="E87722"/>
              </a:buClr>
              <a:defRPr sz="800"/>
            </a:lvl3pPr>
            <a:lvl4pPr marL="1371600" indent="0">
              <a:buNone/>
              <a:defRPr/>
            </a:lvl4pPr>
            <a:lvl5pPr marL="1828800" indent="0">
              <a:buNone/>
              <a:defRPr/>
            </a:lvl5pPr>
          </a:lstStyle>
          <a:p>
            <a:pPr lvl="0"/>
            <a:r>
              <a:rPr lang="en-US" dirty="0"/>
              <a:t>Edit master text styles</a:t>
            </a:r>
          </a:p>
        </p:txBody>
      </p:sp>
      <p:sp>
        <p:nvSpPr>
          <p:cNvPr id="24" name="Text Placeholder 2">
            <a:extLst>
              <a:ext uri="{FF2B5EF4-FFF2-40B4-BE49-F238E27FC236}">
                <a16:creationId xmlns:a16="http://schemas.microsoft.com/office/drawing/2014/main" id="{5BA05F4C-A354-3943-98EB-C2A9D1A0DD0C}"/>
              </a:ext>
            </a:extLst>
          </p:cNvPr>
          <p:cNvSpPr>
            <a:spLocks noGrp="1"/>
          </p:cNvSpPr>
          <p:nvPr>
            <p:ph idx="22" hasCustomPrompt="1"/>
          </p:nvPr>
        </p:nvSpPr>
        <p:spPr>
          <a:xfrm>
            <a:off x="566161" y="3233325"/>
            <a:ext cx="4986343" cy="965079"/>
          </a:xfrm>
          <a:prstGeom prst="rect">
            <a:avLst/>
          </a:prstGeom>
        </p:spPr>
        <p:txBody>
          <a:bodyPr vert="horz" lIns="0" tIns="45720" rIns="91440" bIns="45720" rtlCol="0">
            <a:noAutofit/>
          </a:bodyPr>
          <a:lstStyle>
            <a:lvl1pPr marL="228600" marR="0" indent="-228600" algn="l" defTabSz="914400" rtl="0" eaLnBrk="1" fontAlgn="auto" latinLnBrk="0" hangingPunct="1">
              <a:lnSpc>
                <a:spcPct val="90000"/>
              </a:lnSpc>
              <a:spcBef>
                <a:spcPts val="0"/>
              </a:spcBef>
              <a:spcAft>
                <a:spcPts val="600"/>
              </a:spcAft>
              <a:buClr>
                <a:schemeClr val="accent2"/>
              </a:buClr>
              <a:buSzTx/>
              <a:buFont typeface="Wingdings" pitchFamily="2" charset="2"/>
              <a:buChar char="§"/>
              <a:tabLst/>
              <a:defRPr sz="1200">
                <a:solidFill>
                  <a:srgbClr val="404040"/>
                </a:solidFill>
              </a:defRPr>
            </a:lvl1pPr>
            <a:lvl2pPr marL="457200" indent="-228600">
              <a:lnSpc>
                <a:spcPct val="90000"/>
              </a:lnSpc>
              <a:spcAft>
                <a:spcPts val="600"/>
              </a:spcAft>
              <a:buClr>
                <a:srgbClr val="E87722"/>
              </a:buClr>
              <a:buFont typeface="System Font Regular"/>
              <a:buChar char="–"/>
              <a:defRPr sz="1000"/>
            </a:lvl2pPr>
            <a:lvl3pPr marL="685800">
              <a:lnSpc>
                <a:spcPct val="90000"/>
              </a:lnSpc>
              <a:spcAft>
                <a:spcPts val="600"/>
              </a:spcAft>
              <a:buClr>
                <a:srgbClr val="E87722"/>
              </a:buClr>
              <a:defRPr sz="800"/>
            </a:lvl3pPr>
            <a:lvl4pPr marL="1371600" indent="0">
              <a:buNone/>
              <a:defRPr/>
            </a:lvl4pPr>
            <a:lvl5pPr marL="1828800" indent="0">
              <a:buNone/>
              <a:defRPr/>
            </a:lvl5pPr>
          </a:lstStyle>
          <a:p>
            <a:pPr lvl="0"/>
            <a:r>
              <a:rPr lang="en-US" dirty="0"/>
              <a:t>Content – Avenir Next LT Pro, Regular, 12 </a:t>
            </a:r>
            <a:r>
              <a:rPr lang="en-US" dirty="0" err="1"/>
              <a:t>pt</a:t>
            </a:r>
            <a:r>
              <a:rPr lang="en-US" dirty="0"/>
              <a:t>, gray font, sentence case, which is capitalizing only the first letter of the first word and any proper nouns and names/titles</a:t>
            </a:r>
          </a:p>
        </p:txBody>
      </p:sp>
      <p:sp>
        <p:nvSpPr>
          <p:cNvPr id="25" name="Text Placeholder 2">
            <a:extLst>
              <a:ext uri="{FF2B5EF4-FFF2-40B4-BE49-F238E27FC236}">
                <a16:creationId xmlns:a16="http://schemas.microsoft.com/office/drawing/2014/main" id="{9DD0AA8E-45BF-F34D-8DB1-265D438DB3B3}"/>
              </a:ext>
            </a:extLst>
          </p:cNvPr>
          <p:cNvSpPr>
            <a:spLocks noGrp="1"/>
          </p:cNvSpPr>
          <p:nvPr>
            <p:ph idx="23" hasCustomPrompt="1"/>
          </p:nvPr>
        </p:nvSpPr>
        <p:spPr>
          <a:xfrm>
            <a:off x="566162" y="1483397"/>
            <a:ext cx="4986342" cy="965079"/>
          </a:xfrm>
          <a:prstGeom prst="rect">
            <a:avLst/>
          </a:prstGeom>
        </p:spPr>
        <p:txBody>
          <a:bodyPr vert="horz" lIns="0" tIns="45720" rIns="91440" bIns="45720" rtlCol="0">
            <a:noAutofit/>
          </a:bodyPr>
          <a:lstStyle>
            <a:lvl1pPr marL="228600" marR="0" indent="-228600" algn="l" defTabSz="914400" rtl="0" eaLnBrk="1" fontAlgn="auto" latinLnBrk="0" hangingPunct="1">
              <a:lnSpc>
                <a:spcPct val="90000"/>
              </a:lnSpc>
              <a:spcBef>
                <a:spcPts val="0"/>
              </a:spcBef>
              <a:spcAft>
                <a:spcPts val="600"/>
              </a:spcAft>
              <a:buClr>
                <a:schemeClr val="accent2"/>
              </a:buClr>
              <a:buSzTx/>
              <a:buFont typeface="Wingdings" pitchFamily="2" charset="2"/>
              <a:buChar char="§"/>
              <a:tabLst/>
              <a:defRPr sz="1200">
                <a:solidFill>
                  <a:srgbClr val="404040"/>
                </a:solidFill>
              </a:defRPr>
            </a:lvl1pPr>
            <a:lvl2pPr marL="457200" indent="-228600">
              <a:lnSpc>
                <a:spcPct val="90000"/>
              </a:lnSpc>
              <a:spcAft>
                <a:spcPts val="600"/>
              </a:spcAft>
              <a:buFont typeface="System Font Regular"/>
              <a:buChar char="–"/>
              <a:defRPr sz="1000"/>
            </a:lvl2pPr>
            <a:lvl3pPr marL="685800">
              <a:lnSpc>
                <a:spcPct val="90000"/>
              </a:lnSpc>
              <a:spcAft>
                <a:spcPts val="600"/>
              </a:spcAft>
              <a:defRPr sz="800"/>
            </a:lvl3pPr>
            <a:lvl4pPr marL="1371600" indent="0">
              <a:buNone/>
              <a:defRPr/>
            </a:lvl4pPr>
            <a:lvl5pPr marL="1828800" indent="0">
              <a:buNone/>
              <a:defRPr/>
            </a:lvl5pPr>
          </a:lstStyle>
          <a:p>
            <a:r>
              <a:rPr lang="en-US" dirty="0"/>
              <a:t>To change the photo and maintain size/shape, delete existing photo, click the picture icon in the center of the placeholder, locate/select a photo from your file options that appear, click Insert.  </a:t>
            </a:r>
          </a:p>
        </p:txBody>
      </p:sp>
      <p:sp>
        <p:nvSpPr>
          <p:cNvPr id="18" name="Slide Number Placeholder 5">
            <a:extLst>
              <a:ext uri="{FF2B5EF4-FFF2-40B4-BE49-F238E27FC236}">
                <a16:creationId xmlns:a16="http://schemas.microsoft.com/office/drawing/2014/main" id="{D00C9A79-590D-3740-9D9C-FAE5808E2F76}"/>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20" name="Footer Placeholder 4">
            <a:extLst>
              <a:ext uri="{FF2B5EF4-FFF2-40B4-BE49-F238E27FC236}">
                <a16:creationId xmlns:a16="http://schemas.microsoft.com/office/drawing/2014/main" id="{E433437D-68BB-A743-957B-73822A8B9BD9}"/>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3" name="Title 2">
            <a:extLst>
              <a:ext uri="{FF2B5EF4-FFF2-40B4-BE49-F238E27FC236}">
                <a16:creationId xmlns:a16="http://schemas.microsoft.com/office/drawing/2014/main" id="{A60512B7-F392-E2B6-A86A-BC05CE6C1CFF}"/>
              </a:ext>
            </a:extLst>
          </p:cNvPr>
          <p:cNvSpPr>
            <a:spLocks noGrp="1"/>
          </p:cNvSpPr>
          <p:nvPr>
            <p:ph type="title" hasCustomPrompt="1"/>
          </p:nvPr>
        </p:nvSpPr>
        <p:spPr>
          <a:xfrm>
            <a:off x="417341" y="338459"/>
            <a:ext cx="11357316" cy="566800"/>
          </a:xfrm>
        </p:spPr>
        <p:txBody>
          <a:bodyPr/>
          <a:lstStyle/>
          <a:p>
            <a:r>
              <a:rPr lang="en-US" dirty="0"/>
              <a:t>TITLE — avenir NEXT LT PRO, DEMI, 28 PT, DARK BLUE, caps</a:t>
            </a:r>
          </a:p>
        </p:txBody>
      </p:sp>
    </p:spTree>
    <p:extLst>
      <p:ext uri="{BB962C8B-B14F-4D97-AF65-F5344CB8AC3E}">
        <p14:creationId xmlns:p14="http://schemas.microsoft.com/office/powerpoint/2010/main" val="198141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0">
          <p15:clr>
            <a:srgbClr val="FBAE40"/>
          </p15:clr>
        </p15:guide>
        <p15:guide id="2" pos="7464">
          <p15:clr>
            <a:srgbClr val="FBAE40"/>
          </p15:clr>
        </p15:guide>
        <p15:guide id="3" pos="816">
          <p15:clr>
            <a:srgbClr val="FBAE40"/>
          </p15:clr>
        </p15:guide>
        <p15:guide id="5" orient="horz" pos="408">
          <p15:clr>
            <a:srgbClr val="FBAE40"/>
          </p15:clr>
        </p15:guide>
        <p15:guide id="6" pos="3576">
          <p15:clr>
            <a:srgbClr val="FBAE40"/>
          </p15:clr>
        </p15:guide>
        <p15:guide id="7" pos="3672">
          <p15:clr>
            <a:srgbClr val="FBAE40"/>
          </p15:clr>
        </p15:guide>
        <p15:guide id="8" orient="horz" pos="648">
          <p15:clr>
            <a:srgbClr val="FBAE40"/>
          </p15:clr>
        </p15:guide>
        <p15:guide id="9" orient="horz" pos="3888">
          <p15:clr>
            <a:srgbClr val="FBAE40"/>
          </p15:clr>
        </p15:guide>
        <p15:guide id="10" orient="horz" pos="1752">
          <p15:clr>
            <a:srgbClr val="FBAE40"/>
          </p15:clr>
        </p15:guide>
        <p15:guide id="11" orient="horz" pos="2712">
          <p15:clr>
            <a:srgbClr val="FBAE40"/>
          </p15:clr>
        </p15:guide>
        <p15:guide id="12" orient="horz" pos="2784">
          <p15:clr>
            <a:srgbClr val="FBAE40"/>
          </p15:clr>
        </p15:guide>
        <p15:guide id="14" orient="horz" pos="42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lumns w/ icons (Dark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6F6BC3-8DCD-DC42-9A6F-F00456312432}"/>
              </a:ext>
            </a:extLst>
          </p:cNvPr>
          <p:cNvSpPr/>
          <p:nvPr/>
        </p:nvSpPr>
        <p:spPr>
          <a:xfrm>
            <a:off x="1978933" y="1497558"/>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9" name="Straight Connector 28">
            <a:extLst>
              <a:ext uri="{FF2B5EF4-FFF2-40B4-BE49-F238E27FC236}">
                <a16:creationId xmlns:a16="http://schemas.microsoft.com/office/drawing/2014/main" id="{50CE64D7-553E-A347-BF9D-990DEE2BCF41}"/>
              </a:ext>
            </a:extLst>
          </p:cNvPr>
          <p:cNvCxnSpPr/>
          <p:nvPr/>
        </p:nvCxnSpPr>
        <p:spPr>
          <a:xfrm>
            <a:off x="3298192" y="3698246"/>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BE59F21-E382-3743-8CD3-05F9897F4987}"/>
              </a:ext>
            </a:extLst>
          </p:cNvPr>
          <p:cNvCxnSpPr>
            <a:cxnSpLocks/>
          </p:cNvCxnSpPr>
          <p:nvPr/>
        </p:nvCxnSpPr>
        <p:spPr>
          <a:xfrm>
            <a:off x="2368189" y="3946441"/>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80EA38F-9E16-744A-8B06-EFD4E8F2D16F}"/>
              </a:ext>
            </a:extLst>
          </p:cNvPr>
          <p:cNvSpPr/>
          <p:nvPr/>
        </p:nvSpPr>
        <p:spPr>
          <a:xfrm>
            <a:off x="4753538" y="1497558"/>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C76EA18B-18FB-AE4F-9382-286B4311D2FE}"/>
              </a:ext>
            </a:extLst>
          </p:cNvPr>
          <p:cNvCxnSpPr>
            <a:cxnSpLocks/>
          </p:cNvCxnSpPr>
          <p:nvPr/>
        </p:nvCxnSpPr>
        <p:spPr>
          <a:xfrm>
            <a:off x="5142794" y="3946441"/>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1B44169-B61C-BB4D-90CD-0A42012245B1}"/>
              </a:ext>
            </a:extLst>
          </p:cNvPr>
          <p:cNvSpPr/>
          <p:nvPr/>
        </p:nvSpPr>
        <p:spPr>
          <a:xfrm>
            <a:off x="7525757" y="1497558"/>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F7792A3D-7A48-484F-9FD8-5891CD965BA2}"/>
              </a:ext>
            </a:extLst>
          </p:cNvPr>
          <p:cNvCxnSpPr>
            <a:cxnSpLocks/>
          </p:cNvCxnSpPr>
          <p:nvPr/>
        </p:nvCxnSpPr>
        <p:spPr>
          <a:xfrm>
            <a:off x="7915013" y="3946441"/>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6704091-F1CC-324B-964E-406BF87F70ED}"/>
              </a:ext>
            </a:extLst>
          </p:cNvPr>
          <p:cNvSpPr>
            <a:spLocks noChangeAspect="1"/>
          </p:cNvSpPr>
          <p:nvPr/>
        </p:nvSpPr>
        <p:spPr>
          <a:xfrm>
            <a:off x="5121997" y="1796323"/>
            <a:ext cx="1901923" cy="1901923"/>
          </a:xfrm>
          <a:prstGeom prst="ellipse">
            <a:avLst/>
          </a:prstGeom>
          <a:solidFill>
            <a:srgbClr val="0B234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3" name="Oval 22">
            <a:extLst>
              <a:ext uri="{FF2B5EF4-FFF2-40B4-BE49-F238E27FC236}">
                <a16:creationId xmlns:a16="http://schemas.microsoft.com/office/drawing/2014/main" id="{E6FC4102-7C30-6C4A-A003-572E35494090}"/>
              </a:ext>
            </a:extLst>
          </p:cNvPr>
          <p:cNvSpPr>
            <a:spLocks noChangeAspect="1"/>
          </p:cNvSpPr>
          <p:nvPr/>
        </p:nvSpPr>
        <p:spPr>
          <a:xfrm>
            <a:off x="2347231" y="1799120"/>
            <a:ext cx="1901923" cy="1901923"/>
          </a:xfrm>
          <a:prstGeom prst="ellipse">
            <a:avLst/>
          </a:prstGeom>
          <a:solidFill>
            <a:srgbClr val="0B234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4" name="Oval 23">
            <a:extLst>
              <a:ext uri="{FF2B5EF4-FFF2-40B4-BE49-F238E27FC236}">
                <a16:creationId xmlns:a16="http://schemas.microsoft.com/office/drawing/2014/main" id="{1C4CB017-60FC-5142-83B0-57F68278BFBF}"/>
              </a:ext>
            </a:extLst>
          </p:cNvPr>
          <p:cNvSpPr>
            <a:spLocks noChangeAspect="1"/>
          </p:cNvSpPr>
          <p:nvPr/>
        </p:nvSpPr>
        <p:spPr>
          <a:xfrm>
            <a:off x="2520952" y="1972841"/>
            <a:ext cx="1554480" cy="1554480"/>
          </a:xfrm>
          <a:prstGeom prst="ellipse">
            <a:avLst/>
          </a:pr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7" name="Oval 26">
            <a:extLst>
              <a:ext uri="{FF2B5EF4-FFF2-40B4-BE49-F238E27FC236}">
                <a16:creationId xmlns:a16="http://schemas.microsoft.com/office/drawing/2014/main" id="{2407EE9A-02BF-6043-8A49-66DF664707E7}"/>
              </a:ext>
            </a:extLst>
          </p:cNvPr>
          <p:cNvSpPr>
            <a:spLocks noChangeAspect="1"/>
          </p:cNvSpPr>
          <p:nvPr/>
        </p:nvSpPr>
        <p:spPr>
          <a:xfrm>
            <a:off x="7894213" y="1796323"/>
            <a:ext cx="1901923" cy="1901923"/>
          </a:xfrm>
          <a:prstGeom prst="ellipse">
            <a:avLst/>
          </a:prstGeom>
          <a:solidFill>
            <a:srgbClr val="0B234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0" name="Oval 29">
            <a:extLst>
              <a:ext uri="{FF2B5EF4-FFF2-40B4-BE49-F238E27FC236}">
                <a16:creationId xmlns:a16="http://schemas.microsoft.com/office/drawing/2014/main" id="{D12028D0-06C4-A042-9237-3AE2D20BAD51}"/>
              </a:ext>
            </a:extLst>
          </p:cNvPr>
          <p:cNvSpPr>
            <a:spLocks noChangeAspect="1"/>
          </p:cNvSpPr>
          <p:nvPr/>
        </p:nvSpPr>
        <p:spPr>
          <a:xfrm>
            <a:off x="8067934" y="1970044"/>
            <a:ext cx="1554480" cy="1554480"/>
          </a:xfrm>
          <a:prstGeom prst="ellipse">
            <a:avLst/>
          </a:pr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3" name="Text Placeholder 24">
            <a:extLst>
              <a:ext uri="{FF2B5EF4-FFF2-40B4-BE49-F238E27FC236}">
                <a16:creationId xmlns:a16="http://schemas.microsoft.com/office/drawing/2014/main" id="{700C541E-16A7-7948-A657-916C3FDE8A2D}"/>
              </a:ext>
            </a:extLst>
          </p:cNvPr>
          <p:cNvSpPr>
            <a:spLocks noGrp="1"/>
          </p:cNvSpPr>
          <p:nvPr>
            <p:ph type="body" sz="quarter" idx="16" hasCustomPrompt="1"/>
          </p:nvPr>
        </p:nvSpPr>
        <p:spPr>
          <a:xfrm>
            <a:off x="2112150" y="4188495"/>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    16 </a:t>
            </a:r>
            <a:r>
              <a:rPr lang="en-US" dirty="0" err="1"/>
              <a:t>pt</a:t>
            </a:r>
            <a:r>
              <a:rPr lang="en-US" dirty="0"/>
              <a:t>, GRAY, CAPS</a:t>
            </a:r>
          </a:p>
        </p:txBody>
      </p:sp>
      <p:sp>
        <p:nvSpPr>
          <p:cNvPr id="34" name="Text Placeholder 24">
            <a:extLst>
              <a:ext uri="{FF2B5EF4-FFF2-40B4-BE49-F238E27FC236}">
                <a16:creationId xmlns:a16="http://schemas.microsoft.com/office/drawing/2014/main" id="{C6632954-4CD9-AC4E-873D-4EB8E3074714}"/>
              </a:ext>
            </a:extLst>
          </p:cNvPr>
          <p:cNvSpPr>
            <a:spLocks noGrp="1"/>
          </p:cNvSpPr>
          <p:nvPr>
            <p:ph type="body" sz="quarter" idx="17" hasCustomPrompt="1"/>
          </p:nvPr>
        </p:nvSpPr>
        <p:spPr>
          <a:xfrm>
            <a:off x="4909958" y="4188495"/>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    16 </a:t>
            </a:r>
            <a:r>
              <a:rPr lang="en-US" dirty="0" err="1"/>
              <a:t>pt</a:t>
            </a:r>
            <a:r>
              <a:rPr lang="en-US" dirty="0"/>
              <a:t>, GRAY, CAPS</a:t>
            </a:r>
          </a:p>
        </p:txBody>
      </p:sp>
      <p:sp>
        <p:nvSpPr>
          <p:cNvPr id="39" name="Text Placeholder 24">
            <a:extLst>
              <a:ext uri="{FF2B5EF4-FFF2-40B4-BE49-F238E27FC236}">
                <a16:creationId xmlns:a16="http://schemas.microsoft.com/office/drawing/2014/main" id="{47FCF07A-3FC5-C64E-BBD7-7A1019EE2490}"/>
              </a:ext>
            </a:extLst>
          </p:cNvPr>
          <p:cNvSpPr>
            <a:spLocks noGrp="1"/>
          </p:cNvSpPr>
          <p:nvPr>
            <p:ph type="body" sz="quarter" idx="18" hasCustomPrompt="1"/>
          </p:nvPr>
        </p:nvSpPr>
        <p:spPr>
          <a:xfrm>
            <a:off x="7676245" y="4188495"/>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    16 </a:t>
            </a:r>
            <a:r>
              <a:rPr lang="en-US" dirty="0" err="1"/>
              <a:t>pt</a:t>
            </a:r>
            <a:r>
              <a:rPr lang="en-US" dirty="0"/>
              <a:t>, GRAY, CAPS</a:t>
            </a:r>
          </a:p>
        </p:txBody>
      </p:sp>
      <p:sp>
        <p:nvSpPr>
          <p:cNvPr id="32" name="Oval 31">
            <a:extLst>
              <a:ext uri="{FF2B5EF4-FFF2-40B4-BE49-F238E27FC236}">
                <a16:creationId xmlns:a16="http://schemas.microsoft.com/office/drawing/2014/main" id="{9F0C2A2F-44BD-FF40-8445-274D308A0861}"/>
              </a:ext>
            </a:extLst>
          </p:cNvPr>
          <p:cNvSpPr>
            <a:spLocks noChangeAspect="1"/>
          </p:cNvSpPr>
          <p:nvPr/>
        </p:nvSpPr>
        <p:spPr>
          <a:xfrm>
            <a:off x="5295718" y="1970044"/>
            <a:ext cx="1554480" cy="1554480"/>
          </a:xfrm>
          <a:prstGeom prst="ellipse">
            <a:avLst/>
          </a:pr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5" name="Picture Placeholder 7">
            <a:extLst>
              <a:ext uri="{FF2B5EF4-FFF2-40B4-BE49-F238E27FC236}">
                <a16:creationId xmlns:a16="http://schemas.microsoft.com/office/drawing/2014/main" id="{9F87CD6C-63F4-C84A-8065-26C3EF5C174D}"/>
              </a:ext>
            </a:extLst>
          </p:cNvPr>
          <p:cNvSpPr>
            <a:spLocks noGrp="1"/>
          </p:cNvSpPr>
          <p:nvPr>
            <p:ph type="pic" sz="quarter" idx="20" hasCustomPrompt="1"/>
          </p:nvPr>
        </p:nvSpPr>
        <p:spPr>
          <a:xfrm>
            <a:off x="2520952" y="1972841"/>
            <a:ext cx="1554480" cy="1554481"/>
          </a:xfrm>
          <a:prstGeom prst="ellipse">
            <a:avLst/>
          </a:prstGeom>
          <a:solidFill>
            <a:srgbClr val="0C234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6" name="Picture Placeholder 7">
            <a:extLst>
              <a:ext uri="{FF2B5EF4-FFF2-40B4-BE49-F238E27FC236}">
                <a16:creationId xmlns:a16="http://schemas.microsoft.com/office/drawing/2014/main" id="{0D504FA1-522A-7F4F-87EB-C4D1DE46E621}"/>
              </a:ext>
            </a:extLst>
          </p:cNvPr>
          <p:cNvSpPr>
            <a:spLocks noGrp="1"/>
          </p:cNvSpPr>
          <p:nvPr>
            <p:ph type="pic" sz="quarter" idx="21" hasCustomPrompt="1"/>
          </p:nvPr>
        </p:nvSpPr>
        <p:spPr>
          <a:xfrm>
            <a:off x="5295718" y="1970044"/>
            <a:ext cx="1554480" cy="1554481"/>
          </a:xfrm>
          <a:prstGeom prst="ellipse">
            <a:avLst/>
          </a:prstGeom>
          <a:solidFill>
            <a:srgbClr val="0C234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7" name="Picture Placeholder 7">
            <a:extLst>
              <a:ext uri="{FF2B5EF4-FFF2-40B4-BE49-F238E27FC236}">
                <a16:creationId xmlns:a16="http://schemas.microsoft.com/office/drawing/2014/main" id="{B6C0E8E8-FD78-B148-9097-AC22A7BE5F7E}"/>
              </a:ext>
            </a:extLst>
          </p:cNvPr>
          <p:cNvSpPr>
            <a:spLocks noGrp="1"/>
          </p:cNvSpPr>
          <p:nvPr>
            <p:ph type="pic" sz="quarter" idx="22" hasCustomPrompt="1"/>
          </p:nvPr>
        </p:nvSpPr>
        <p:spPr>
          <a:xfrm>
            <a:off x="8067934" y="1970044"/>
            <a:ext cx="1554480" cy="1554481"/>
          </a:xfrm>
          <a:prstGeom prst="ellipse">
            <a:avLst/>
          </a:prstGeom>
          <a:solidFill>
            <a:srgbClr val="0C2340"/>
          </a:solidFill>
        </p:spPr>
        <p:txBody>
          <a:bodyPr anchor="ctr">
            <a:normAutofit/>
          </a:bodyPr>
          <a:lstStyle>
            <a:lvl1pPr marL="0" indent="0" algn="ctr">
              <a:buNone/>
              <a:defRPr sz="1600">
                <a:solidFill>
                  <a:srgbClr val="FFFFFF"/>
                </a:solidFill>
              </a:defRPr>
            </a:lvl1pPr>
          </a:lstStyle>
          <a:p>
            <a:r>
              <a:rPr lang="en-US" dirty="0"/>
              <a:t>Insert Photo or Icon Here</a:t>
            </a:r>
          </a:p>
        </p:txBody>
      </p:sp>
      <p:cxnSp>
        <p:nvCxnSpPr>
          <p:cNvPr id="8" name="Straight Connector 7">
            <a:extLst>
              <a:ext uri="{FF2B5EF4-FFF2-40B4-BE49-F238E27FC236}">
                <a16:creationId xmlns:a16="http://schemas.microsoft.com/office/drawing/2014/main" id="{F833174B-0E31-7648-819C-BB44E7BEEA82}"/>
              </a:ext>
            </a:extLst>
          </p:cNvPr>
          <p:cNvCxnSpPr/>
          <p:nvPr/>
        </p:nvCxnSpPr>
        <p:spPr>
          <a:xfrm>
            <a:off x="8839200" y="3698246"/>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0AE0E21-18AF-A748-AC8A-27B7834B7B49}"/>
              </a:ext>
            </a:extLst>
          </p:cNvPr>
          <p:cNvCxnSpPr/>
          <p:nvPr/>
        </p:nvCxnSpPr>
        <p:spPr>
          <a:xfrm>
            <a:off x="6072958" y="3698246"/>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sp>
        <p:nvSpPr>
          <p:cNvPr id="31" name="Slide Number Placeholder 5">
            <a:extLst>
              <a:ext uri="{FF2B5EF4-FFF2-40B4-BE49-F238E27FC236}">
                <a16:creationId xmlns:a16="http://schemas.microsoft.com/office/drawing/2014/main" id="{D05F5668-9431-7542-A05F-9999F7E29047}"/>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38" name="Footer Placeholder 4">
            <a:extLst>
              <a:ext uri="{FF2B5EF4-FFF2-40B4-BE49-F238E27FC236}">
                <a16:creationId xmlns:a16="http://schemas.microsoft.com/office/drawing/2014/main" id="{DAB19935-33C1-AA45-8BB5-FC2BE9106AE6}"/>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3" name="Title 2">
            <a:extLst>
              <a:ext uri="{FF2B5EF4-FFF2-40B4-BE49-F238E27FC236}">
                <a16:creationId xmlns:a16="http://schemas.microsoft.com/office/drawing/2014/main" id="{8F6BD397-0E40-E919-0BBC-B4AB622EBF86}"/>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296203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1248">
          <p15:clr>
            <a:srgbClr val="FBAE40"/>
          </p15:clr>
        </p15:guide>
        <p15:guide id="3" pos="216">
          <p15:clr>
            <a:srgbClr val="FBAE40"/>
          </p15:clr>
        </p15:guide>
        <p15:guide id="4" pos="7464">
          <p15:clr>
            <a:srgbClr val="FBAE40"/>
          </p15:clr>
        </p15:guide>
        <p15:guide id="6" pos="6408">
          <p15:clr>
            <a:srgbClr val="FBAE40"/>
          </p15:clr>
        </p15:guide>
        <p15:guide id="7" pos="816">
          <p15:clr>
            <a:srgbClr val="FBAE40"/>
          </p15:clr>
        </p15:guide>
        <p15:guide id="8" pos="6936">
          <p15:clr>
            <a:srgbClr val="FBAE40"/>
          </p15:clr>
        </p15:guide>
        <p15:guide id="9" orient="horz" pos="408">
          <p15:clr>
            <a:srgbClr val="FBAE40"/>
          </p15:clr>
        </p15:guide>
        <p15:guide id="10" orient="horz" pos="840">
          <p15:clr>
            <a:srgbClr val="FBAE40"/>
          </p15:clr>
        </p15:guide>
        <p15:guide id="11" orient="horz" pos="3168">
          <p15:clr>
            <a:srgbClr val="FBAE40"/>
          </p15:clr>
        </p15:guide>
        <p15:guide id="12" orient="horz" pos="422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Columns w/ icons (Oran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6F6BC3-8DCD-DC42-9A6F-F00456312432}"/>
              </a:ext>
            </a:extLst>
          </p:cNvPr>
          <p:cNvSpPr/>
          <p:nvPr/>
        </p:nvSpPr>
        <p:spPr>
          <a:xfrm>
            <a:off x="1978933" y="1497558"/>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9" name="Straight Connector 28">
            <a:extLst>
              <a:ext uri="{FF2B5EF4-FFF2-40B4-BE49-F238E27FC236}">
                <a16:creationId xmlns:a16="http://schemas.microsoft.com/office/drawing/2014/main" id="{50CE64D7-553E-A347-BF9D-990DEE2BCF41}"/>
              </a:ext>
            </a:extLst>
          </p:cNvPr>
          <p:cNvCxnSpPr/>
          <p:nvPr/>
        </p:nvCxnSpPr>
        <p:spPr>
          <a:xfrm>
            <a:off x="3298192" y="3698246"/>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BE59F21-E382-3743-8CD3-05F9897F4987}"/>
              </a:ext>
            </a:extLst>
          </p:cNvPr>
          <p:cNvCxnSpPr>
            <a:cxnSpLocks/>
          </p:cNvCxnSpPr>
          <p:nvPr/>
        </p:nvCxnSpPr>
        <p:spPr>
          <a:xfrm>
            <a:off x="2368189" y="3946441"/>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80EA38F-9E16-744A-8B06-EFD4E8F2D16F}"/>
              </a:ext>
            </a:extLst>
          </p:cNvPr>
          <p:cNvSpPr/>
          <p:nvPr/>
        </p:nvSpPr>
        <p:spPr>
          <a:xfrm>
            <a:off x="4753538" y="1497558"/>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C76EA18B-18FB-AE4F-9382-286B4311D2FE}"/>
              </a:ext>
            </a:extLst>
          </p:cNvPr>
          <p:cNvCxnSpPr>
            <a:cxnSpLocks/>
          </p:cNvCxnSpPr>
          <p:nvPr/>
        </p:nvCxnSpPr>
        <p:spPr>
          <a:xfrm>
            <a:off x="5142794" y="3946441"/>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1B44169-B61C-BB4D-90CD-0A42012245B1}"/>
              </a:ext>
            </a:extLst>
          </p:cNvPr>
          <p:cNvSpPr/>
          <p:nvPr/>
        </p:nvSpPr>
        <p:spPr>
          <a:xfrm>
            <a:off x="7525757" y="1497558"/>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F7792A3D-7A48-484F-9FD8-5891CD965BA2}"/>
              </a:ext>
            </a:extLst>
          </p:cNvPr>
          <p:cNvCxnSpPr>
            <a:cxnSpLocks/>
          </p:cNvCxnSpPr>
          <p:nvPr/>
        </p:nvCxnSpPr>
        <p:spPr>
          <a:xfrm>
            <a:off x="7915013" y="3946441"/>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6704091-F1CC-324B-964E-406BF87F70ED}"/>
              </a:ext>
            </a:extLst>
          </p:cNvPr>
          <p:cNvSpPr>
            <a:spLocks noChangeAspect="1"/>
          </p:cNvSpPr>
          <p:nvPr/>
        </p:nvSpPr>
        <p:spPr>
          <a:xfrm>
            <a:off x="5121997" y="1796323"/>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3" name="Oval 22">
            <a:extLst>
              <a:ext uri="{FF2B5EF4-FFF2-40B4-BE49-F238E27FC236}">
                <a16:creationId xmlns:a16="http://schemas.microsoft.com/office/drawing/2014/main" id="{E6FC4102-7C30-6C4A-A003-572E35494090}"/>
              </a:ext>
            </a:extLst>
          </p:cNvPr>
          <p:cNvSpPr>
            <a:spLocks noChangeAspect="1"/>
          </p:cNvSpPr>
          <p:nvPr/>
        </p:nvSpPr>
        <p:spPr>
          <a:xfrm>
            <a:off x="2347231" y="1799120"/>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4" name="Oval 23">
            <a:extLst>
              <a:ext uri="{FF2B5EF4-FFF2-40B4-BE49-F238E27FC236}">
                <a16:creationId xmlns:a16="http://schemas.microsoft.com/office/drawing/2014/main" id="{1C4CB017-60FC-5142-83B0-57F68278BFBF}"/>
              </a:ext>
            </a:extLst>
          </p:cNvPr>
          <p:cNvSpPr>
            <a:spLocks noChangeAspect="1"/>
          </p:cNvSpPr>
          <p:nvPr/>
        </p:nvSpPr>
        <p:spPr>
          <a:xfrm>
            <a:off x="2520952" y="1972841"/>
            <a:ext cx="1554480" cy="1554480"/>
          </a:xfrm>
          <a:prstGeom prst="ellipse">
            <a:avLst/>
          </a:prstGeom>
          <a:solidFill>
            <a:schemeClr val="accent2"/>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7" name="Oval 26">
            <a:extLst>
              <a:ext uri="{FF2B5EF4-FFF2-40B4-BE49-F238E27FC236}">
                <a16:creationId xmlns:a16="http://schemas.microsoft.com/office/drawing/2014/main" id="{2407EE9A-02BF-6043-8A49-66DF664707E7}"/>
              </a:ext>
            </a:extLst>
          </p:cNvPr>
          <p:cNvSpPr>
            <a:spLocks noChangeAspect="1"/>
          </p:cNvSpPr>
          <p:nvPr/>
        </p:nvSpPr>
        <p:spPr>
          <a:xfrm>
            <a:off x="7894213" y="1796323"/>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0" name="Oval 29">
            <a:extLst>
              <a:ext uri="{FF2B5EF4-FFF2-40B4-BE49-F238E27FC236}">
                <a16:creationId xmlns:a16="http://schemas.microsoft.com/office/drawing/2014/main" id="{D12028D0-06C4-A042-9237-3AE2D20BAD51}"/>
              </a:ext>
            </a:extLst>
          </p:cNvPr>
          <p:cNvSpPr>
            <a:spLocks noChangeAspect="1"/>
          </p:cNvSpPr>
          <p:nvPr/>
        </p:nvSpPr>
        <p:spPr>
          <a:xfrm>
            <a:off x="8067934" y="1970044"/>
            <a:ext cx="1554480" cy="1554480"/>
          </a:xfrm>
          <a:prstGeom prst="ellipse">
            <a:avLst/>
          </a:prstGeom>
          <a:solidFill>
            <a:schemeClr val="accent2"/>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2" name="Oval 31">
            <a:extLst>
              <a:ext uri="{FF2B5EF4-FFF2-40B4-BE49-F238E27FC236}">
                <a16:creationId xmlns:a16="http://schemas.microsoft.com/office/drawing/2014/main" id="{9F0C2A2F-44BD-FF40-8445-274D308A0861}"/>
              </a:ext>
            </a:extLst>
          </p:cNvPr>
          <p:cNvSpPr>
            <a:spLocks noChangeAspect="1"/>
          </p:cNvSpPr>
          <p:nvPr/>
        </p:nvSpPr>
        <p:spPr>
          <a:xfrm>
            <a:off x="5295718" y="1970044"/>
            <a:ext cx="1554480" cy="1554480"/>
          </a:xfrm>
          <a:prstGeom prst="ellipse">
            <a:avLst/>
          </a:prstGeom>
          <a:solidFill>
            <a:schemeClr val="accent2"/>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5" name="Picture Placeholder 7">
            <a:extLst>
              <a:ext uri="{FF2B5EF4-FFF2-40B4-BE49-F238E27FC236}">
                <a16:creationId xmlns:a16="http://schemas.microsoft.com/office/drawing/2014/main" id="{9F87CD6C-63F4-C84A-8065-26C3EF5C174D}"/>
              </a:ext>
            </a:extLst>
          </p:cNvPr>
          <p:cNvSpPr>
            <a:spLocks noGrp="1"/>
          </p:cNvSpPr>
          <p:nvPr>
            <p:ph type="pic" sz="quarter" idx="20" hasCustomPrompt="1"/>
          </p:nvPr>
        </p:nvSpPr>
        <p:spPr>
          <a:xfrm>
            <a:off x="2520952" y="1972841"/>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6" name="Picture Placeholder 7">
            <a:extLst>
              <a:ext uri="{FF2B5EF4-FFF2-40B4-BE49-F238E27FC236}">
                <a16:creationId xmlns:a16="http://schemas.microsoft.com/office/drawing/2014/main" id="{0D504FA1-522A-7F4F-87EB-C4D1DE46E621}"/>
              </a:ext>
            </a:extLst>
          </p:cNvPr>
          <p:cNvSpPr>
            <a:spLocks noGrp="1"/>
          </p:cNvSpPr>
          <p:nvPr>
            <p:ph type="pic" sz="quarter" idx="21" hasCustomPrompt="1"/>
          </p:nvPr>
        </p:nvSpPr>
        <p:spPr>
          <a:xfrm>
            <a:off x="5295718" y="1970044"/>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7" name="Picture Placeholder 7">
            <a:extLst>
              <a:ext uri="{FF2B5EF4-FFF2-40B4-BE49-F238E27FC236}">
                <a16:creationId xmlns:a16="http://schemas.microsoft.com/office/drawing/2014/main" id="{B6C0E8E8-FD78-B148-9097-AC22A7BE5F7E}"/>
              </a:ext>
            </a:extLst>
          </p:cNvPr>
          <p:cNvSpPr>
            <a:spLocks noGrp="1"/>
          </p:cNvSpPr>
          <p:nvPr>
            <p:ph type="pic" sz="quarter" idx="22" hasCustomPrompt="1"/>
          </p:nvPr>
        </p:nvSpPr>
        <p:spPr>
          <a:xfrm>
            <a:off x="8067934" y="1970044"/>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cxnSp>
        <p:nvCxnSpPr>
          <p:cNvPr id="8" name="Straight Connector 7">
            <a:extLst>
              <a:ext uri="{FF2B5EF4-FFF2-40B4-BE49-F238E27FC236}">
                <a16:creationId xmlns:a16="http://schemas.microsoft.com/office/drawing/2014/main" id="{F833174B-0E31-7648-819C-BB44E7BEEA82}"/>
              </a:ext>
            </a:extLst>
          </p:cNvPr>
          <p:cNvCxnSpPr/>
          <p:nvPr/>
        </p:nvCxnSpPr>
        <p:spPr>
          <a:xfrm>
            <a:off x="8839200" y="3698246"/>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0AE0E21-18AF-A748-AC8A-27B7834B7B49}"/>
              </a:ext>
            </a:extLst>
          </p:cNvPr>
          <p:cNvCxnSpPr/>
          <p:nvPr/>
        </p:nvCxnSpPr>
        <p:spPr>
          <a:xfrm>
            <a:off x="6072958" y="3698246"/>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sp>
        <p:nvSpPr>
          <p:cNvPr id="31" name="Slide Number Placeholder 5">
            <a:extLst>
              <a:ext uri="{FF2B5EF4-FFF2-40B4-BE49-F238E27FC236}">
                <a16:creationId xmlns:a16="http://schemas.microsoft.com/office/drawing/2014/main" id="{2C171AD9-9BE1-E945-9767-8780DD4E794E}"/>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38" name="Footer Placeholder 4">
            <a:extLst>
              <a:ext uri="{FF2B5EF4-FFF2-40B4-BE49-F238E27FC236}">
                <a16:creationId xmlns:a16="http://schemas.microsoft.com/office/drawing/2014/main" id="{1A9D6AB5-0BDC-5A4C-9196-2600241D1508}"/>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
        <p:nvSpPr>
          <p:cNvPr id="2" name="Text Placeholder 24">
            <a:extLst>
              <a:ext uri="{FF2B5EF4-FFF2-40B4-BE49-F238E27FC236}">
                <a16:creationId xmlns:a16="http://schemas.microsoft.com/office/drawing/2014/main" id="{5A772E17-2817-8F89-E115-E087101C64DC}"/>
              </a:ext>
            </a:extLst>
          </p:cNvPr>
          <p:cNvSpPr>
            <a:spLocks noGrp="1"/>
          </p:cNvSpPr>
          <p:nvPr>
            <p:ph type="body" sz="quarter" idx="16" hasCustomPrompt="1"/>
          </p:nvPr>
        </p:nvSpPr>
        <p:spPr>
          <a:xfrm>
            <a:off x="2112150" y="4188495"/>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    16 </a:t>
            </a:r>
            <a:r>
              <a:rPr lang="en-US" dirty="0" err="1"/>
              <a:t>pt</a:t>
            </a:r>
            <a:r>
              <a:rPr lang="en-US" dirty="0"/>
              <a:t>, GRAY, CAPS</a:t>
            </a:r>
          </a:p>
        </p:txBody>
      </p:sp>
      <p:sp>
        <p:nvSpPr>
          <p:cNvPr id="3" name="Text Placeholder 24">
            <a:extLst>
              <a:ext uri="{FF2B5EF4-FFF2-40B4-BE49-F238E27FC236}">
                <a16:creationId xmlns:a16="http://schemas.microsoft.com/office/drawing/2014/main" id="{A25B7AD8-69A6-7DD7-FAA8-F39067B21F9D}"/>
              </a:ext>
            </a:extLst>
          </p:cNvPr>
          <p:cNvSpPr>
            <a:spLocks noGrp="1"/>
          </p:cNvSpPr>
          <p:nvPr>
            <p:ph type="body" sz="quarter" idx="17" hasCustomPrompt="1"/>
          </p:nvPr>
        </p:nvSpPr>
        <p:spPr>
          <a:xfrm>
            <a:off x="4909958" y="4188495"/>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    16 </a:t>
            </a:r>
            <a:r>
              <a:rPr lang="en-US" dirty="0" err="1"/>
              <a:t>pt</a:t>
            </a:r>
            <a:r>
              <a:rPr lang="en-US" dirty="0"/>
              <a:t>, GRAY, CAPS</a:t>
            </a:r>
          </a:p>
        </p:txBody>
      </p:sp>
      <p:sp>
        <p:nvSpPr>
          <p:cNvPr id="4" name="Text Placeholder 24">
            <a:extLst>
              <a:ext uri="{FF2B5EF4-FFF2-40B4-BE49-F238E27FC236}">
                <a16:creationId xmlns:a16="http://schemas.microsoft.com/office/drawing/2014/main" id="{C2E1886E-8B36-96A8-18C4-04A86AB20991}"/>
              </a:ext>
            </a:extLst>
          </p:cNvPr>
          <p:cNvSpPr>
            <a:spLocks noGrp="1"/>
          </p:cNvSpPr>
          <p:nvPr>
            <p:ph type="body" sz="quarter" idx="18" hasCustomPrompt="1"/>
          </p:nvPr>
        </p:nvSpPr>
        <p:spPr>
          <a:xfrm>
            <a:off x="7676245" y="4188495"/>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    16 </a:t>
            </a:r>
            <a:r>
              <a:rPr lang="en-US" dirty="0" err="1"/>
              <a:t>pt</a:t>
            </a:r>
            <a:r>
              <a:rPr lang="en-US" dirty="0"/>
              <a:t>, GRAY, CAPS</a:t>
            </a:r>
          </a:p>
        </p:txBody>
      </p:sp>
      <p:sp>
        <p:nvSpPr>
          <p:cNvPr id="6" name="Title 5">
            <a:extLst>
              <a:ext uri="{FF2B5EF4-FFF2-40B4-BE49-F238E27FC236}">
                <a16:creationId xmlns:a16="http://schemas.microsoft.com/office/drawing/2014/main" id="{0B1B8CFF-A83B-3FE4-617F-B84BE4353B59}"/>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423196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1248">
          <p15:clr>
            <a:srgbClr val="FBAE40"/>
          </p15:clr>
        </p15:guide>
        <p15:guide id="3" pos="216">
          <p15:clr>
            <a:srgbClr val="FBAE40"/>
          </p15:clr>
        </p15:guide>
        <p15:guide id="4" pos="7464">
          <p15:clr>
            <a:srgbClr val="FBAE40"/>
          </p15:clr>
        </p15:guide>
        <p15:guide id="6" pos="6408">
          <p15:clr>
            <a:srgbClr val="FBAE40"/>
          </p15:clr>
        </p15:guide>
        <p15:guide id="7" pos="816">
          <p15:clr>
            <a:srgbClr val="FBAE40"/>
          </p15:clr>
        </p15:guide>
        <p15:guide id="8" pos="6936">
          <p15:clr>
            <a:srgbClr val="FBAE40"/>
          </p15:clr>
        </p15:guide>
        <p15:guide id="9" orient="horz" pos="408">
          <p15:clr>
            <a:srgbClr val="FBAE40"/>
          </p15:clr>
        </p15:guide>
        <p15:guide id="10" orient="horz" pos="840">
          <p15:clr>
            <a:srgbClr val="FBAE40"/>
          </p15:clr>
        </p15:guide>
        <p15:guide id="11" orient="horz" pos="3168">
          <p15:clr>
            <a:srgbClr val="FBAE40"/>
          </p15:clr>
        </p15:guide>
        <p15:guide id="12" orient="horz" pos="422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5331D-C357-EE55-DAB7-25728A0D30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C9D7663-4535-417C-29A7-7BE6F3D949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928FC0-5D70-A6B9-73AE-08709059104F}"/>
              </a:ext>
            </a:extLst>
          </p:cNvPr>
          <p:cNvSpPr>
            <a:spLocks noGrp="1"/>
          </p:cNvSpPr>
          <p:nvPr>
            <p:ph type="dt" sz="half" idx="10"/>
          </p:nvPr>
        </p:nvSpPr>
        <p:spPr/>
        <p:txBody>
          <a:bodyPr/>
          <a:lstStyle/>
          <a:p>
            <a:fld id="{D0F8279A-7A56-2F4B-A764-28C3F1F32C76}" type="datetimeFigureOut">
              <a:rPr lang="en-US" smtClean="0"/>
              <a:t>9/15/26</a:t>
            </a:fld>
            <a:endParaRPr lang="en-US"/>
          </a:p>
        </p:txBody>
      </p:sp>
      <p:sp>
        <p:nvSpPr>
          <p:cNvPr id="5" name="Footer Placeholder 4">
            <a:extLst>
              <a:ext uri="{FF2B5EF4-FFF2-40B4-BE49-F238E27FC236}">
                <a16:creationId xmlns:a16="http://schemas.microsoft.com/office/drawing/2014/main" id="{45484029-5CAE-CC35-94EC-4B4950BF46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81847-706D-6894-6C2D-E9B75D5AD10F}"/>
              </a:ext>
            </a:extLst>
          </p:cNvPr>
          <p:cNvSpPr>
            <a:spLocks noGrp="1"/>
          </p:cNvSpPr>
          <p:nvPr>
            <p:ph type="sldNum" sz="quarter" idx="12"/>
          </p:nvPr>
        </p:nvSpPr>
        <p:spPr/>
        <p:txBody>
          <a:bodyPr/>
          <a:lstStyle/>
          <a:p>
            <a:fld id="{D6C4FB54-9776-A44F-8B7E-9C8B27E2C606}" type="slidenum">
              <a:rPr lang="en-US" smtClean="0"/>
              <a:t>‹#›</a:t>
            </a:fld>
            <a:endParaRPr lang="en-US"/>
          </a:p>
        </p:txBody>
      </p:sp>
    </p:spTree>
    <p:extLst>
      <p:ext uri="{BB962C8B-B14F-4D97-AF65-F5344CB8AC3E}">
        <p14:creationId xmlns:p14="http://schemas.microsoft.com/office/powerpoint/2010/main" val="1168402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8AEC2-BB00-E14A-935A-51CB9E4A467E}"/>
              </a:ext>
            </a:extLst>
          </p:cNvPr>
          <p:cNvSpPr>
            <a:spLocks noGrp="1"/>
          </p:cNvSpPr>
          <p:nvPr>
            <p:ph idx="1" hasCustomPrompt="1"/>
          </p:nvPr>
        </p:nvSpPr>
        <p:spPr>
          <a:xfrm>
            <a:off x="417341" y="1316646"/>
            <a:ext cx="11357316" cy="4860317"/>
          </a:xfrm>
        </p:spPr>
        <p:txBody>
          <a:bodyPr>
            <a:noAutofit/>
          </a:bodyPr>
          <a:lstStyle>
            <a:lvl1pPr marL="228600" marR="0" indent="-228600" algn="l" defTabSz="914400" rtl="0" eaLnBrk="1" fontAlgn="auto" latinLnBrk="0" hangingPunct="1">
              <a:lnSpc>
                <a:spcPct val="90000"/>
              </a:lnSpc>
              <a:spcBef>
                <a:spcPts val="0"/>
              </a:spcBef>
              <a:spcAft>
                <a:spcPts val="1200"/>
              </a:spcAft>
              <a:buClr>
                <a:srgbClr val="E86100"/>
              </a:buClr>
              <a:buSzTx/>
              <a:buFont typeface="Wingdings" pitchFamily="2" charset="2"/>
              <a:buChar char="§"/>
              <a:tabLst>
                <a:tab pos="222250" algn="l"/>
              </a:tabLst>
              <a:defRPr sz="1800"/>
            </a:lvl1pPr>
            <a:lvl2pPr marL="685800" indent="-228600">
              <a:spcAft>
                <a:spcPts val="1200"/>
              </a:spcAft>
              <a:buClr>
                <a:srgbClr val="0C2340"/>
              </a:buClr>
              <a:buFont typeface="System Font Regular"/>
              <a:buChar char="–"/>
              <a:defRPr sz="1600"/>
            </a:lvl2pPr>
            <a:lvl3pPr marL="1146175" marR="0" indent="-231775" algn="l" defTabSz="914400" rtl="0" eaLnBrk="1" fontAlgn="auto" latinLnBrk="0" hangingPunct="1">
              <a:lnSpc>
                <a:spcPct val="90000"/>
              </a:lnSpc>
              <a:spcBef>
                <a:spcPts val="0"/>
              </a:spcBef>
              <a:spcAft>
                <a:spcPts val="1200"/>
              </a:spcAft>
              <a:buClr>
                <a:srgbClr val="0C2340"/>
              </a:buClr>
              <a:buSzTx/>
              <a:buFont typeface="Arial" panose="020B0604020202020204" pitchFamily="34" charset="0"/>
              <a:buChar char="•"/>
              <a:tabLst/>
              <a:defRPr sz="1400"/>
            </a:lvl3pPr>
            <a:lvl4pPr marL="1543050" marR="0" indent="-1714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r>
              <a:rPr lang="en-US" dirty="0"/>
              <a:t>First level – orange square bullets, Avenir Next LT Pro, Regular, 18 </a:t>
            </a:r>
            <a:r>
              <a:rPr lang="en-US" dirty="0" err="1"/>
              <a:t>pt</a:t>
            </a:r>
            <a:r>
              <a:rPr lang="en-US" dirty="0"/>
              <a:t>, gray font,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
        <p:nvSpPr>
          <p:cNvPr id="7" name="Slide Number Placeholder 6">
            <a:extLst>
              <a:ext uri="{FF2B5EF4-FFF2-40B4-BE49-F238E27FC236}">
                <a16:creationId xmlns:a16="http://schemas.microsoft.com/office/drawing/2014/main" id="{A2C21FF3-C1CD-8C4B-87CA-7B3AF967C44B}"/>
              </a:ext>
            </a:extLst>
          </p:cNvPr>
          <p:cNvSpPr>
            <a:spLocks noGrp="1"/>
          </p:cNvSpPr>
          <p:nvPr>
            <p:ph type="sldNum" sz="quarter" idx="12"/>
          </p:nvPr>
        </p:nvSpPr>
        <p:spPr/>
        <p:txBody>
          <a:bodyPr/>
          <a:lstStyle/>
          <a:p>
            <a:fld id="{9564885F-477D-A14D-B2C1-5ECAF755F313}" type="slidenum">
              <a:rPr lang="en-US" smtClean="0"/>
              <a:pPr/>
              <a:t>‹#›</a:t>
            </a:fld>
            <a:endParaRPr lang="en-US" spc="400" dirty="0"/>
          </a:p>
        </p:txBody>
      </p:sp>
      <p:sp>
        <p:nvSpPr>
          <p:cNvPr id="8" name="Footer Placeholder 7">
            <a:extLst>
              <a:ext uri="{FF2B5EF4-FFF2-40B4-BE49-F238E27FC236}">
                <a16:creationId xmlns:a16="http://schemas.microsoft.com/office/drawing/2014/main" id="{EA4DA716-6795-3445-A96E-A150FD6B613F}"/>
              </a:ext>
            </a:extLst>
          </p:cNvPr>
          <p:cNvSpPr>
            <a:spLocks noGrp="1"/>
          </p:cNvSpPr>
          <p:nvPr>
            <p:ph type="ftr" sz="quarter" idx="13"/>
          </p:nvPr>
        </p:nvSpPr>
        <p:spPr/>
        <p:txBody>
          <a:bodyPr/>
          <a:lstStyle/>
          <a:p>
            <a:endParaRPr lang="en-US" dirty="0"/>
          </a:p>
        </p:txBody>
      </p:sp>
      <p:sp>
        <p:nvSpPr>
          <p:cNvPr id="2" name="Title 1">
            <a:extLst>
              <a:ext uri="{FF2B5EF4-FFF2-40B4-BE49-F238E27FC236}">
                <a16:creationId xmlns:a16="http://schemas.microsoft.com/office/drawing/2014/main" id="{5DE20C52-A91C-3503-89A8-66C50B152B9D}"/>
              </a:ext>
            </a:extLst>
          </p:cNvPr>
          <p:cNvSpPr>
            <a:spLocks noGrp="1"/>
          </p:cNvSpPr>
          <p:nvPr>
            <p:ph type="title" hasCustomPrompt="1"/>
          </p:nvPr>
        </p:nvSpPr>
        <p:spPr/>
        <p:txBody>
          <a:bodyPr/>
          <a:lstStyle/>
          <a:p>
            <a:r>
              <a:rPr lang="en-US" dirty="0"/>
              <a:t>TITLE — avenir NEXT LT PRO, DEMI, 28 PT, dark BLUE</a:t>
            </a:r>
          </a:p>
        </p:txBody>
      </p:sp>
    </p:spTree>
    <p:extLst>
      <p:ext uri="{BB962C8B-B14F-4D97-AF65-F5344CB8AC3E}">
        <p14:creationId xmlns:p14="http://schemas.microsoft.com/office/powerpoint/2010/main" val="2181261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216">
          <p15:clr>
            <a:srgbClr val="FBAE40"/>
          </p15:clr>
        </p15:guide>
        <p15:guide id="4" pos="7464">
          <p15:clr>
            <a:srgbClr val="FBAE40"/>
          </p15:clr>
        </p15:guide>
        <p15:guide id="6" orient="horz" pos="408">
          <p15:clr>
            <a:srgbClr val="FBAE40"/>
          </p15:clr>
        </p15:guide>
        <p15:guide id="7" orient="horz" pos="4224">
          <p15:clr>
            <a:srgbClr val="FBAE40"/>
          </p15:clr>
        </p15:guide>
        <p15:guide id="8" orient="horz" pos="38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ubtitl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8AEC2-BB00-E14A-935A-51CB9E4A467E}"/>
              </a:ext>
            </a:extLst>
          </p:cNvPr>
          <p:cNvSpPr>
            <a:spLocks noGrp="1"/>
          </p:cNvSpPr>
          <p:nvPr>
            <p:ph idx="1" hasCustomPrompt="1"/>
          </p:nvPr>
        </p:nvSpPr>
        <p:spPr>
          <a:xfrm>
            <a:off x="1771444" y="1316646"/>
            <a:ext cx="9998798" cy="4860317"/>
          </a:xfrm>
        </p:spPr>
        <p:txBody>
          <a:bodyPr>
            <a:noAutofit/>
          </a:bodyPr>
          <a:lstStyle>
            <a:lvl1pPr marL="228600" marR="0" indent="-228600" algn="l" defTabSz="914400" rtl="0" eaLnBrk="1" fontAlgn="auto" latinLnBrk="0" hangingPunct="1">
              <a:lnSpc>
                <a:spcPct val="90000"/>
              </a:lnSpc>
              <a:spcBef>
                <a:spcPts val="0"/>
              </a:spcBef>
              <a:spcAft>
                <a:spcPts val="1200"/>
              </a:spcAft>
              <a:buClr>
                <a:srgbClr val="E86100"/>
              </a:buClr>
              <a:buSzTx/>
              <a:buFont typeface="Wingdings" pitchFamily="2" charset="2"/>
              <a:buChar char="§"/>
              <a:tabLst/>
              <a:defRPr sz="1800"/>
            </a:lvl1pPr>
            <a:lvl2pPr marL="685800" indent="-228600">
              <a:spcAft>
                <a:spcPts val="1200"/>
              </a:spcAft>
              <a:buClr>
                <a:srgbClr val="0C2340"/>
              </a:buClr>
              <a:buFont typeface="System Font Regular"/>
              <a:buChar char="–"/>
              <a:defRPr sz="1600"/>
            </a:lvl2pPr>
            <a:lvl3pPr marL="1143000" marR="0" indent="-228600" algn="l" defTabSz="914400" rtl="0" eaLnBrk="1" fontAlgn="auto" latinLnBrk="0" hangingPunct="1">
              <a:lnSpc>
                <a:spcPct val="90000"/>
              </a:lnSpc>
              <a:spcBef>
                <a:spcPts val="0"/>
              </a:spcBef>
              <a:spcAft>
                <a:spcPts val="1200"/>
              </a:spcAft>
              <a:buClr>
                <a:srgbClr val="0C2340"/>
              </a:buClr>
              <a:buSzTx/>
              <a:buFont typeface="Arial" panose="020B0604020202020204" pitchFamily="34" charset="0"/>
              <a:buChar char="•"/>
              <a:tabLst/>
              <a:defRPr sz="1400">
                <a:solidFill>
                  <a:srgbClr val="63656A"/>
                </a:solidFill>
              </a:defRPr>
            </a:lvl3pPr>
            <a:lvl4pPr marL="16002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r>
              <a:rPr lang="en-US" dirty="0"/>
              <a:t>First level – orange square bullets, Avenir Next LT Pro, Regular, 18 </a:t>
            </a:r>
            <a:r>
              <a:rPr lang="en-US" dirty="0" err="1"/>
              <a:t>pt</a:t>
            </a:r>
            <a:r>
              <a:rPr lang="en-US" dirty="0"/>
              <a:t>, gray font,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
        <p:nvSpPr>
          <p:cNvPr id="9" name="Text Placeholder 8">
            <a:extLst>
              <a:ext uri="{FF2B5EF4-FFF2-40B4-BE49-F238E27FC236}">
                <a16:creationId xmlns:a16="http://schemas.microsoft.com/office/drawing/2014/main" id="{FE5AC97A-CBAB-B440-8B71-F2E3BA9F220C}"/>
              </a:ext>
            </a:extLst>
          </p:cNvPr>
          <p:cNvSpPr>
            <a:spLocks noGrp="1"/>
          </p:cNvSpPr>
          <p:nvPr>
            <p:ph type="body" sz="quarter" idx="13" hasCustomPrompt="1"/>
          </p:nvPr>
        </p:nvSpPr>
        <p:spPr>
          <a:xfrm>
            <a:off x="1771444" y="631976"/>
            <a:ext cx="9998798" cy="350772"/>
          </a:xfrm>
        </p:spPr>
        <p:txBody>
          <a:bodyPr anchor="t">
            <a:noAutofit/>
          </a:bodyPr>
          <a:lstStyle>
            <a:lvl1pPr marL="0" indent="0">
              <a:buNone/>
              <a:defRPr sz="1800" b="1" i="0" cap="all" baseline="0">
                <a:solidFill>
                  <a:schemeClr val="accent2"/>
                </a:solidFill>
                <a:latin typeface="Avenir Next LT Pro Demi"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r>
              <a:rPr lang="en-US" dirty="0"/>
              <a:t>Subhead — Avenir next </a:t>
            </a:r>
            <a:r>
              <a:rPr lang="en-US" dirty="0" err="1"/>
              <a:t>lt</a:t>
            </a:r>
            <a:r>
              <a:rPr lang="en-US" dirty="0"/>
              <a:t> pro, demi, 18 </a:t>
            </a:r>
            <a:r>
              <a:rPr lang="en-US" dirty="0" err="1"/>
              <a:t>pt</a:t>
            </a:r>
            <a:r>
              <a:rPr lang="en-US" dirty="0"/>
              <a:t>, ORANGE, all CAPS</a:t>
            </a:r>
          </a:p>
        </p:txBody>
      </p:sp>
      <p:sp>
        <p:nvSpPr>
          <p:cNvPr id="8" name="Slide Number Placeholder 1">
            <a:extLst>
              <a:ext uri="{FF2B5EF4-FFF2-40B4-BE49-F238E27FC236}">
                <a16:creationId xmlns:a16="http://schemas.microsoft.com/office/drawing/2014/main" id="{B770C978-D419-8440-9433-36DFF277734A}"/>
              </a:ext>
            </a:extLst>
          </p:cNvPr>
          <p:cNvSpPr>
            <a:spLocks noGrp="1"/>
          </p:cNvSpPr>
          <p:nvPr>
            <p:ph type="sldNum" sz="quarter" idx="21"/>
          </p:nvPr>
        </p:nvSpPr>
        <p:spPr>
          <a:xfrm>
            <a:off x="300359" y="6366854"/>
            <a:ext cx="318761" cy="365125"/>
          </a:xfrm>
        </p:spPr>
        <p:txBody>
          <a:bodyPr/>
          <a:lstStyle/>
          <a:p>
            <a:fld id="{9564885F-477D-A14D-B2C1-5ECAF755F313}" type="slidenum">
              <a:rPr lang="en-US" smtClean="0"/>
              <a:pPr/>
              <a:t>‹#›</a:t>
            </a:fld>
            <a:endParaRPr lang="en-US" spc="400" dirty="0"/>
          </a:p>
        </p:txBody>
      </p:sp>
      <p:sp>
        <p:nvSpPr>
          <p:cNvPr id="10" name="Footer Placeholder 2">
            <a:extLst>
              <a:ext uri="{FF2B5EF4-FFF2-40B4-BE49-F238E27FC236}">
                <a16:creationId xmlns:a16="http://schemas.microsoft.com/office/drawing/2014/main" id="{961DE383-9175-9646-8B8B-A3CA718B7CC3}"/>
              </a:ext>
            </a:extLst>
          </p:cNvPr>
          <p:cNvSpPr>
            <a:spLocks noGrp="1"/>
          </p:cNvSpPr>
          <p:nvPr>
            <p:ph type="ftr" sz="quarter" idx="22"/>
          </p:nvPr>
        </p:nvSpPr>
        <p:spPr>
          <a:xfrm>
            <a:off x="694574" y="6366854"/>
            <a:ext cx="6743700" cy="365125"/>
          </a:xfrm>
        </p:spPr>
        <p:txBody>
          <a:bodyPr/>
          <a:lstStyle/>
          <a:p>
            <a:endParaRPr lang="en-US" dirty="0"/>
          </a:p>
        </p:txBody>
      </p:sp>
      <p:sp>
        <p:nvSpPr>
          <p:cNvPr id="5" name="Title 4">
            <a:extLst>
              <a:ext uri="{FF2B5EF4-FFF2-40B4-BE49-F238E27FC236}">
                <a16:creationId xmlns:a16="http://schemas.microsoft.com/office/drawing/2014/main" id="{CE31BE01-CFBB-27D3-0AA9-E200DBA8532D}"/>
              </a:ext>
            </a:extLst>
          </p:cNvPr>
          <p:cNvSpPr>
            <a:spLocks noGrp="1"/>
          </p:cNvSpPr>
          <p:nvPr>
            <p:ph type="title" hasCustomPrompt="1"/>
          </p:nvPr>
        </p:nvSpPr>
        <p:spPr/>
        <p:txBody>
          <a:bodyPr/>
          <a:lstStyle/>
          <a:p>
            <a:r>
              <a:rPr lang="en-US" dirty="0"/>
              <a:t>TITLE — avenir NEXT LT PRO, DEMI, 28 PT, dark blue</a:t>
            </a:r>
          </a:p>
        </p:txBody>
      </p:sp>
    </p:spTree>
    <p:extLst>
      <p:ext uri="{BB962C8B-B14F-4D97-AF65-F5344CB8AC3E}">
        <p14:creationId xmlns:p14="http://schemas.microsoft.com/office/powerpoint/2010/main" val="165938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216">
          <p15:clr>
            <a:srgbClr val="FBAE40"/>
          </p15:clr>
        </p15:guide>
        <p15:guide id="4" pos="7464">
          <p15:clr>
            <a:srgbClr val="FBAE40"/>
          </p15:clr>
        </p15:guide>
        <p15:guide id="5" orient="horz" pos="408">
          <p15:clr>
            <a:srgbClr val="FBAE40"/>
          </p15:clr>
        </p15:guide>
        <p15:guide id="6" orient="horz" pos="4224">
          <p15:clr>
            <a:srgbClr val="FBAE40"/>
          </p15:clr>
        </p15:guide>
        <p15:guide id="7" orient="horz" pos="648">
          <p15:clr>
            <a:srgbClr val="FBAE40"/>
          </p15:clr>
        </p15:guide>
        <p15:guide id="8" orient="horz" pos="38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E5AC97A-CBAB-B440-8B71-F2E3BA9F220C}"/>
              </a:ext>
            </a:extLst>
          </p:cNvPr>
          <p:cNvSpPr>
            <a:spLocks noGrp="1"/>
          </p:cNvSpPr>
          <p:nvPr>
            <p:ph type="body" sz="quarter" idx="13" hasCustomPrompt="1"/>
          </p:nvPr>
        </p:nvSpPr>
        <p:spPr>
          <a:xfrm>
            <a:off x="1773210" y="631976"/>
            <a:ext cx="9998798" cy="350772"/>
          </a:xfrm>
        </p:spPr>
        <p:txBody>
          <a:bodyPr anchor="t">
            <a:noAutofit/>
          </a:bodyPr>
          <a:lstStyle>
            <a:lvl1pPr marL="0" indent="0">
              <a:buNone/>
              <a:defRPr sz="1800" b="1" i="0" cap="all" baseline="0">
                <a:solidFill>
                  <a:schemeClr val="accent2"/>
                </a:solidFill>
                <a:latin typeface="Avenir Next LT Pro Demi"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r>
              <a:rPr lang="en-US" dirty="0"/>
              <a:t>Subhead — Avenir NEXT LT PRO, DEMI, 18 </a:t>
            </a:r>
            <a:r>
              <a:rPr lang="en-US" dirty="0" err="1"/>
              <a:t>pt</a:t>
            </a:r>
            <a:r>
              <a:rPr lang="en-US" dirty="0"/>
              <a:t>, ORANGE, ALL CAPS</a:t>
            </a:r>
          </a:p>
        </p:txBody>
      </p:sp>
      <p:sp>
        <p:nvSpPr>
          <p:cNvPr id="4" name="Slide Number Placeholder 3">
            <a:extLst>
              <a:ext uri="{FF2B5EF4-FFF2-40B4-BE49-F238E27FC236}">
                <a16:creationId xmlns:a16="http://schemas.microsoft.com/office/drawing/2014/main" id="{8843B946-D2E2-D646-AFE9-A127CD1C19EF}"/>
              </a:ext>
            </a:extLst>
          </p:cNvPr>
          <p:cNvSpPr>
            <a:spLocks noGrp="1"/>
          </p:cNvSpPr>
          <p:nvPr>
            <p:ph type="sldNum" sz="quarter" idx="14"/>
          </p:nvPr>
        </p:nvSpPr>
        <p:spPr/>
        <p:txBody>
          <a:bodyPr/>
          <a:lstStyle/>
          <a:p>
            <a:fld id="{9564885F-477D-A14D-B2C1-5ECAF755F313}" type="slidenum">
              <a:rPr lang="en-US" smtClean="0"/>
              <a:pPr/>
              <a:t>‹#›</a:t>
            </a:fld>
            <a:endParaRPr lang="en-US" spc="400" dirty="0"/>
          </a:p>
        </p:txBody>
      </p:sp>
      <p:sp>
        <p:nvSpPr>
          <p:cNvPr id="7" name="Footer Placeholder 6">
            <a:extLst>
              <a:ext uri="{FF2B5EF4-FFF2-40B4-BE49-F238E27FC236}">
                <a16:creationId xmlns:a16="http://schemas.microsoft.com/office/drawing/2014/main" id="{74CC990C-4EF5-D644-8DBC-E0234D61CCAF}"/>
              </a:ext>
            </a:extLst>
          </p:cNvPr>
          <p:cNvSpPr>
            <a:spLocks noGrp="1"/>
          </p:cNvSpPr>
          <p:nvPr>
            <p:ph type="ftr" sz="quarter" idx="15"/>
          </p:nvPr>
        </p:nvSpPr>
        <p:spPr/>
        <p:txBody>
          <a:bodyPr/>
          <a:lstStyle/>
          <a:p>
            <a:endParaRPr lang="en-US" dirty="0"/>
          </a:p>
        </p:txBody>
      </p:sp>
      <p:sp>
        <p:nvSpPr>
          <p:cNvPr id="2" name="Title 1">
            <a:extLst>
              <a:ext uri="{FF2B5EF4-FFF2-40B4-BE49-F238E27FC236}">
                <a16:creationId xmlns:a16="http://schemas.microsoft.com/office/drawing/2014/main" id="{D2B0CEC4-5AA2-384C-A2A4-9C0672E515B3}"/>
              </a:ext>
            </a:extLst>
          </p:cNvPr>
          <p:cNvSpPr>
            <a:spLocks noGrp="1"/>
          </p:cNvSpPr>
          <p:nvPr>
            <p:ph type="title" hasCustomPrompt="1"/>
          </p:nvPr>
        </p:nvSpPr>
        <p:spPr/>
        <p:txBody>
          <a:bodyPr/>
          <a:lstStyle/>
          <a:p>
            <a:r>
              <a:rPr lang="en-US" dirty="0"/>
              <a:t>TITLE — avenir NEXT LT PRO, DEMI, 28 PT, dark blue</a:t>
            </a:r>
          </a:p>
        </p:txBody>
      </p:sp>
    </p:spTree>
    <p:extLst>
      <p:ext uri="{BB962C8B-B14F-4D97-AF65-F5344CB8AC3E}">
        <p14:creationId xmlns:p14="http://schemas.microsoft.com/office/powerpoint/2010/main" val="112166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216">
          <p15:clr>
            <a:srgbClr val="FBAE40"/>
          </p15:clr>
        </p15:guide>
        <p15:guide id="4" pos="7464">
          <p15:clr>
            <a:srgbClr val="FBAE40"/>
          </p15:clr>
        </p15:guide>
        <p15:guide id="5" orient="horz" pos="408">
          <p15:clr>
            <a:srgbClr val="FBAE40"/>
          </p15:clr>
        </p15:guide>
        <p15:guide id="6" orient="horz" pos="4224">
          <p15:clr>
            <a:srgbClr val="FBAE40"/>
          </p15:clr>
        </p15:guide>
        <p15:guide id="7" orient="horz" pos="648">
          <p15:clr>
            <a:srgbClr val="FBAE40"/>
          </p15:clr>
        </p15:guide>
        <p15:guide id="8" orient="horz" pos="38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118B86-D6FE-1E4C-B019-27D99F3393F7}"/>
              </a:ext>
            </a:extLst>
          </p:cNvPr>
          <p:cNvSpPr>
            <a:spLocks noGrp="1"/>
          </p:cNvSpPr>
          <p:nvPr>
            <p:ph type="sldNum" sz="quarter" idx="12"/>
          </p:nvPr>
        </p:nvSpPr>
        <p:spPr/>
        <p:txBody>
          <a:bodyPr/>
          <a:lstStyle/>
          <a:p>
            <a:fld id="{9564885F-477D-A14D-B2C1-5ECAF755F313}" type="slidenum">
              <a:rPr lang="en-US" smtClean="0"/>
              <a:pPr/>
              <a:t>‹#›</a:t>
            </a:fld>
            <a:endParaRPr lang="en-US" spc="400" dirty="0"/>
          </a:p>
        </p:txBody>
      </p:sp>
      <p:sp>
        <p:nvSpPr>
          <p:cNvPr id="3" name="Footer Placeholder 2">
            <a:extLst>
              <a:ext uri="{FF2B5EF4-FFF2-40B4-BE49-F238E27FC236}">
                <a16:creationId xmlns:a16="http://schemas.microsoft.com/office/drawing/2014/main" id="{F49CC5BD-BC74-FF42-A01E-5C226F511CA2}"/>
              </a:ext>
            </a:extLst>
          </p:cNvPr>
          <p:cNvSpPr>
            <a:spLocks noGrp="1"/>
          </p:cNvSpPr>
          <p:nvPr>
            <p:ph type="ftr" sz="quarter" idx="13"/>
          </p:nvPr>
        </p:nvSpPr>
        <p:spPr/>
        <p:txBody>
          <a:bodyPr/>
          <a:lstStyle/>
          <a:p>
            <a:endParaRPr lang="en-US" dirty="0"/>
          </a:p>
        </p:txBody>
      </p:sp>
      <p:sp>
        <p:nvSpPr>
          <p:cNvPr id="4" name="Title 3">
            <a:extLst>
              <a:ext uri="{FF2B5EF4-FFF2-40B4-BE49-F238E27FC236}">
                <a16:creationId xmlns:a16="http://schemas.microsoft.com/office/drawing/2014/main" id="{8F5E04D9-491F-F216-3A3C-6BEEF9C90716}"/>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345317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216">
          <p15:clr>
            <a:srgbClr val="FBAE40"/>
          </p15:clr>
        </p15:guide>
        <p15:guide id="4" pos="7464">
          <p15:clr>
            <a:srgbClr val="FBAE40"/>
          </p15:clr>
        </p15:guide>
        <p15:guide id="5" orient="horz" pos="408">
          <p15:clr>
            <a:srgbClr val="FBAE40"/>
          </p15:clr>
        </p15:guide>
        <p15:guide id="6" orient="horz" pos="422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D06F60-ADB0-7A4D-AE29-8FBF8096E847}"/>
              </a:ext>
            </a:extLst>
          </p:cNvPr>
          <p:cNvSpPr>
            <a:spLocks noGrp="1"/>
          </p:cNvSpPr>
          <p:nvPr>
            <p:ph type="sldNum" sz="quarter" idx="12"/>
          </p:nvPr>
        </p:nvSpPr>
        <p:spPr/>
        <p:txBody>
          <a:bodyPr/>
          <a:lstStyle/>
          <a:p>
            <a:fld id="{9564885F-477D-A14D-B2C1-5ECAF755F313}" type="slidenum">
              <a:rPr lang="en-US" smtClean="0"/>
              <a:pPr/>
              <a:t>‹#›</a:t>
            </a:fld>
            <a:endParaRPr lang="en-US" spc="400" dirty="0"/>
          </a:p>
        </p:txBody>
      </p:sp>
      <p:sp>
        <p:nvSpPr>
          <p:cNvPr id="5" name="Footer Placeholder 4">
            <a:extLst>
              <a:ext uri="{FF2B5EF4-FFF2-40B4-BE49-F238E27FC236}">
                <a16:creationId xmlns:a16="http://schemas.microsoft.com/office/drawing/2014/main" id="{CDC8ECD8-22E0-5647-A2D4-B71EF7F03BED}"/>
              </a:ext>
            </a:extLst>
          </p:cNvPr>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59788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216">
          <p15:clr>
            <a:srgbClr val="FBAE40"/>
          </p15:clr>
        </p15:guide>
        <p15:guide id="4" pos="7464">
          <p15:clr>
            <a:srgbClr val="FBAE40"/>
          </p15:clr>
        </p15:guide>
        <p15:guide id="5" orient="horz" pos="422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 Titl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8AEC2-BB00-E14A-935A-51CB9E4A467E}"/>
              </a:ext>
            </a:extLst>
          </p:cNvPr>
          <p:cNvSpPr>
            <a:spLocks noGrp="1"/>
          </p:cNvSpPr>
          <p:nvPr>
            <p:ph idx="1" hasCustomPrompt="1"/>
          </p:nvPr>
        </p:nvSpPr>
        <p:spPr>
          <a:xfrm>
            <a:off x="1775861" y="1188721"/>
            <a:ext cx="4809177" cy="4989486"/>
          </a:xfrm>
        </p:spPr>
        <p:txBody>
          <a:bodyPr>
            <a:noAutofit/>
          </a:bodyPr>
          <a:lstStyle>
            <a:lvl1pPr marL="228600" marR="0" indent="-228600" algn="l" defTabSz="914400" rtl="0" eaLnBrk="1" fontAlgn="auto" latinLnBrk="0" hangingPunct="1">
              <a:lnSpc>
                <a:spcPct val="90000"/>
              </a:lnSpc>
              <a:spcBef>
                <a:spcPts val="0"/>
              </a:spcBef>
              <a:spcAft>
                <a:spcPts val="1200"/>
              </a:spcAft>
              <a:buClr>
                <a:srgbClr val="E86100"/>
              </a:buClr>
              <a:buSzTx/>
              <a:buFont typeface="Wingdings" pitchFamily="2" charset="2"/>
              <a:buChar char="§"/>
              <a:tabLst>
                <a:tab pos="222250" algn="l"/>
              </a:tabLst>
              <a:defRPr sz="1800"/>
            </a:lvl1pPr>
            <a:lvl2pPr marL="685800" indent="-228600">
              <a:spcAft>
                <a:spcPts val="1200"/>
              </a:spcAft>
              <a:buClr>
                <a:srgbClr val="0C2340"/>
              </a:buClr>
              <a:buFont typeface="System Font Regular"/>
              <a:buChar char="–"/>
              <a:defRPr sz="1600"/>
            </a:lvl2pPr>
            <a:lvl3pPr marL="1146175" marR="0" indent="-231775" algn="l" defTabSz="914400" rtl="0" eaLnBrk="1" fontAlgn="auto" latinLnBrk="0" hangingPunct="1">
              <a:lnSpc>
                <a:spcPct val="90000"/>
              </a:lnSpc>
              <a:spcBef>
                <a:spcPts val="0"/>
              </a:spcBef>
              <a:spcAft>
                <a:spcPts val="1200"/>
              </a:spcAft>
              <a:buClr>
                <a:srgbClr val="0C2340"/>
              </a:buClr>
              <a:buSzTx/>
              <a:buFont typeface="Arial" panose="020B0604020202020204" pitchFamily="34" charset="0"/>
              <a:buChar char="•"/>
              <a:tabLst/>
              <a:defRPr sz="1400"/>
            </a:lvl3pPr>
            <a:lvl4pPr marL="1543050" marR="0" indent="-1714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r>
              <a:rPr lang="en-US" dirty="0"/>
              <a:t>First level – orange square bullets, Avenir Next LT Pro, Regular, 18 </a:t>
            </a:r>
            <a:r>
              <a:rPr lang="en-US" dirty="0" err="1"/>
              <a:t>pt</a:t>
            </a:r>
            <a:r>
              <a:rPr lang="en-US" dirty="0"/>
              <a:t>, gray,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
        <p:nvSpPr>
          <p:cNvPr id="7" name="Content Placeholder 2">
            <a:extLst>
              <a:ext uri="{FF2B5EF4-FFF2-40B4-BE49-F238E27FC236}">
                <a16:creationId xmlns:a16="http://schemas.microsoft.com/office/drawing/2014/main" id="{6A2A5731-E302-9249-8DE6-49886BFD0CC4}"/>
              </a:ext>
            </a:extLst>
          </p:cNvPr>
          <p:cNvSpPr>
            <a:spLocks noGrp="1"/>
          </p:cNvSpPr>
          <p:nvPr>
            <p:ph idx="14" hasCustomPrompt="1"/>
          </p:nvPr>
        </p:nvSpPr>
        <p:spPr>
          <a:xfrm>
            <a:off x="6965482" y="1188721"/>
            <a:ext cx="4809177" cy="4989486"/>
          </a:xfrm>
        </p:spPr>
        <p:txBody>
          <a:bodyPr>
            <a:noAutofit/>
          </a:bodyPr>
          <a:lstStyle>
            <a:lvl1pPr marL="228600" marR="0" indent="-228600" algn="l" defTabSz="914400" rtl="0" eaLnBrk="1" fontAlgn="auto" latinLnBrk="0" hangingPunct="1">
              <a:lnSpc>
                <a:spcPct val="90000"/>
              </a:lnSpc>
              <a:spcBef>
                <a:spcPts val="0"/>
              </a:spcBef>
              <a:spcAft>
                <a:spcPts val="1200"/>
              </a:spcAft>
              <a:buClr>
                <a:srgbClr val="E86100"/>
              </a:buClr>
              <a:buSzTx/>
              <a:buFont typeface="Wingdings" pitchFamily="2" charset="2"/>
              <a:buChar char="§"/>
              <a:tabLst>
                <a:tab pos="222250" algn="l"/>
              </a:tabLst>
              <a:defRPr sz="1800"/>
            </a:lvl1pPr>
            <a:lvl2pPr marL="685800" indent="-228600">
              <a:spcAft>
                <a:spcPts val="1200"/>
              </a:spcAft>
              <a:buClr>
                <a:srgbClr val="0C2340"/>
              </a:buClr>
              <a:buFont typeface="System Font Regular"/>
              <a:buChar char="–"/>
              <a:defRPr sz="1600"/>
            </a:lvl2pPr>
            <a:lvl3pPr marL="1146175" marR="0" indent="-231775" algn="l" defTabSz="914400" rtl="0" eaLnBrk="1" fontAlgn="auto" latinLnBrk="0" hangingPunct="1">
              <a:lnSpc>
                <a:spcPct val="90000"/>
              </a:lnSpc>
              <a:spcBef>
                <a:spcPts val="0"/>
              </a:spcBef>
              <a:spcAft>
                <a:spcPts val="1200"/>
              </a:spcAft>
              <a:buClr>
                <a:srgbClr val="0C2340"/>
              </a:buClr>
              <a:buSzTx/>
              <a:buFont typeface="Arial" panose="020B0604020202020204" pitchFamily="34" charset="0"/>
              <a:buChar char="•"/>
              <a:tabLst/>
              <a:defRPr sz="1400"/>
            </a:lvl3pPr>
            <a:lvl4pPr marL="1543050" marR="0" indent="-17145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r>
              <a:rPr lang="en-US" dirty="0"/>
              <a:t>First level – orange square bullets, Avenir Next LT Pro, Regular, 18 </a:t>
            </a:r>
            <a:r>
              <a:rPr lang="en-US" dirty="0" err="1"/>
              <a:t>pt</a:t>
            </a:r>
            <a:r>
              <a:rPr lang="en-US" dirty="0"/>
              <a:t>, gray,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
        <p:nvSpPr>
          <p:cNvPr id="5" name="Title 4">
            <a:extLst>
              <a:ext uri="{FF2B5EF4-FFF2-40B4-BE49-F238E27FC236}">
                <a16:creationId xmlns:a16="http://schemas.microsoft.com/office/drawing/2014/main" id="{8EB3BEAD-25EF-4CDC-9926-C540D6AF85FD}"/>
              </a:ext>
            </a:extLst>
          </p:cNvPr>
          <p:cNvSpPr>
            <a:spLocks noGrp="1"/>
          </p:cNvSpPr>
          <p:nvPr>
            <p:ph type="title" hasCustomPrompt="1"/>
          </p:nvPr>
        </p:nvSpPr>
        <p:spPr/>
        <p:txBody>
          <a:bodyPr/>
          <a:lstStyle/>
          <a:p>
            <a:r>
              <a:rPr lang="en-US" dirty="0"/>
              <a:t>TITLE — avenir NEXT LT PRO, DEMI, 28 PT, dark BLUE, all caps, up to 2 lines</a:t>
            </a:r>
          </a:p>
        </p:txBody>
      </p:sp>
      <p:sp>
        <p:nvSpPr>
          <p:cNvPr id="2" name="Footer Placeholder 4">
            <a:extLst>
              <a:ext uri="{FF2B5EF4-FFF2-40B4-BE49-F238E27FC236}">
                <a16:creationId xmlns:a16="http://schemas.microsoft.com/office/drawing/2014/main" id="{1FC7784B-A5EA-42B4-AFCC-B411540F66F2}"/>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4" name="Slide Number Placeholder 5">
            <a:extLst>
              <a:ext uri="{FF2B5EF4-FFF2-40B4-BE49-F238E27FC236}">
                <a16:creationId xmlns:a16="http://schemas.microsoft.com/office/drawing/2014/main" id="{80D2A47E-45B4-4004-90FD-742F496F031E}"/>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spTree>
    <p:extLst>
      <p:ext uri="{BB962C8B-B14F-4D97-AF65-F5344CB8AC3E}">
        <p14:creationId xmlns:p14="http://schemas.microsoft.com/office/powerpoint/2010/main" val="107863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816">
          <p15:clr>
            <a:srgbClr val="FBAE40"/>
          </p15:clr>
        </p15:guide>
        <p15:guide id="4" pos="7464">
          <p15:clr>
            <a:srgbClr val="FBAE40"/>
          </p15:clr>
        </p15:guide>
        <p15:guide id="6" orient="horz" pos="408">
          <p15:clr>
            <a:srgbClr val="FBAE40"/>
          </p15:clr>
        </p15:guide>
        <p15:guide id="7" orient="horz" pos="4224">
          <p15:clr>
            <a:srgbClr val="FBAE40"/>
          </p15:clr>
        </p15:guide>
        <p15:guide id="8" orient="horz" pos="3888">
          <p15:clr>
            <a:srgbClr val="FBAE40"/>
          </p15:clr>
        </p15:guide>
        <p15:guide id="9" pos="2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btitle + Content + One Photo">
    <p:spTree>
      <p:nvGrpSpPr>
        <p:cNvPr id="1" name=""/>
        <p:cNvGrpSpPr/>
        <p:nvPr/>
      </p:nvGrpSpPr>
      <p:grpSpPr>
        <a:xfrm>
          <a:off x="0" y="0"/>
          <a:ext cx="0" cy="0"/>
          <a:chOff x="0" y="0"/>
          <a:chExt cx="0" cy="0"/>
        </a:xfrm>
      </p:grpSpPr>
      <p:sp>
        <p:nvSpPr>
          <p:cNvPr id="10" name="Text Placeholder 24">
            <a:extLst>
              <a:ext uri="{FF2B5EF4-FFF2-40B4-BE49-F238E27FC236}">
                <a16:creationId xmlns:a16="http://schemas.microsoft.com/office/drawing/2014/main" id="{9C47DA44-3DE1-054E-8E91-2F6AB98D22B1}"/>
              </a:ext>
            </a:extLst>
          </p:cNvPr>
          <p:cNvSpPr>
            <a:spLocks noGrp="1"/>
          </p:cNvSpPr>
          <p:nvPr>
            <p:ph type="body" sz="quarter" idx="14" hasCustomPrompt="1"/>
          </p:nvPr>
        </p:nvSpPr>
        <p:spPr>
          <a:xfrm>
            <a:off x="417341" y="1785013"/>
            <a:ext cx="6701376" cy="4122275"/>
          </a:xfrm>
        </p:spPr>
        <p:txBody>
          <a:bodyPr>
            <a:noAutofit/>
          </a:bodyPr>
          <a:lstStyle>
            <a:lvl1pPr marL="228600" marR="0" indent="-228600" algn="l" defTabSz="914400" rtl="0" eaLnBrk="1" fontAlgn="auto" latinLnBrk="0" hangingPunct="1">
              <a:lnSpc>
                <a:spcPct val="90000"/>
              </a:lnSpc>
              <a:spcBef>
                <a:spcPts val="0"/>
              </a:spcBef>
              <a:spcAft>
                <a:spcPts val="400"/>
              </a:spcAft>
              <a:buClr>
                <a:srgbClr val="E86100"/>
              </a:buClr>
              <a:buSzTx/>
              <a:buFont typeface="Wingdings" panose="05000000000000000000" pitchFamily="2" charset="2"/>
              <a:buChar char="§"/>
              <a:tabLst/>
              <a:defRPr sz="1600">
                <a:solidFill>
                  <a:srgbClr val="63656A"/>
                </a:solidFill>
              </a:defRPr>
            </a:lvl1pPr>
            <a:lvl2pPr marL="685800" indent="-228600">
              <a:lnSpc>
                <a:spcPct val="90000"/>
              </a:lnSpc>
              <a:spcAft>
                <a:spcPts val="400"/>
              </a:spcAft>
              <a:buClr>
                <a:srgbClr val="0C2340"/>
              </a:buClr>
              <a:buFont typeface="System Font Regular"/>
              <a:buChar char="–"/>
              <a:defRPr sz="1400">
                <a:solidFill>
                  <a:srgbClr val="63656A"/>
                </a:solidFill>
              </a:defRPr>
            </a:lvl2pPr>
            <a:lvl3pPr marL="1143000" indent="-228600">
              <a:lnSpc>
                <a:spcPct val="90000"/>
              </a:lnSpc>
              <a:spcAft>
                <a:spcPts val="400"/>
              </a:spcAft>
              <a:buClr>
                <a:srgbClr val="0C2340"/>
              </a:buClr>
              <a:buFont typeface="Arial" panose="020B0604020202020204" pitchFamily="34" charset="0"/>
              <a:buChar char="•"/>
              <a:defRPr sz="12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Content – Avenir Next LT Pro, Regular, 16 </a:t>
            </a:r>
            <a:r>
              <a:rPr lang="en-US" dirty="0" err="1"/>
              <a:t>pt</a:t>
            </a:r>
            <a:r>
              <a:rPr lang="en-US" dirty="0"/>
              <a:t>, gray font, sentence case</a:t>
            </a:r>
          </a:p>
          <a:p>
            <a:r>
              <a:rPr lang="en-US" dirty="0"/>
              <a:t>To change the photo</a:t>
            </a:r>
          </a:p>
          <a:p>
            <a:pPr lvl="1"/>
            <a:r>
              <a:rPr lang="en-US" dirty="0"/>
              <a:t>Delete existing photo</a:t>
            </a:r>
          </a:p>
          <a:p>
            <a:pPr lvl="1"/>
            <a:r>
              <a:rPr lang="en-US" dirty="0"/>
              <a:t>Click picture icon in center of placeholder</a:t>
            </a:r>
          </a:p>
          <a:p>
            <a:pPr lvl="1"/>
            <a:r>
              <a:rPr lang="en-US" dirty="0"/>
              <a:t>Locate and select photo from your computer’s file options</a:t>
            </a:r>
          </a:p>
          <a:p>
            <a:pPr lvl="1"/>
            <a:r>
              <a:rPr lang="en-US" dirty="0"/>
              <a:t>Click Insert</a:t>
            </a:r>
          </a:p>
          <a:p>
            <a:pPr lvl="1"/>
            <a:r>
              <a:rPr lang="en-US" dirty="0"/>
              <a:t>PPT will size photo to fit</a:t>
            </a:r>
          </a:p>
          <a:p>
            <a:r>
              <a:rPr lang="en-US" dirty="0"/>
              <a:t>To reposition the image within the graphic container:</a:t>
            </a:r>
          </a:p>
          <a:p>
            <a:pPr lvl="1"/>
            <a:r>
              <a:rPr lang="en-US" dirty="0"/>
              <a:t>Click Crop in the Picture Format tab</a:t>
            </a:r>
          </a:p>
          <a:p>
            <a:pPr lvl="1"/>
            <a:r>
              <a:rPr lang="en-US" dirty="0"/>
              <a:t>Click middle of image and drag to reposition</a:t>
            </a:r>
          </a:p>
          <a:p>
            <a:pPr lvl="1"/>
            <a:r>
              <a:rPr lang="en-US" dirty="0"/>
              <a:t>To adjust image size, click and drag corners of image (not corners of graphic container)</a:t>
            </a:r>
          </a:p>
          <a:p>
            <a:pPr marL="285750" indent="-285750">
              <a:spcAft>
                <a:spcPts val="0"/>
              </a:spcAft>
              <a:buFont typeface="Arial" panose="020B0604020202020204" pitchFamily="34" charset="0"/>
              <a:buChar char="•"/>
            </a:pPr>
            <a:endParaRPr lang="en-US" dirty="0"/>
          </a:p>
          <a:p>
            <a:pPr marL="285750" indent="-285750">
              <a:spcAft>
                <a:spcPts val="0"/>
              </a:spcAft>
              <a:buFont typeface="Arial" panose="020B0604020202020204" pitchFamily="34" charset="0"/>
              <a:buChar char="•"/>
            </a:pPr>
            <a:endParaRPr lang="en-US" dirty="0"/>
          </a:p>
        </p:txBody>
      </p:sp>
      <p:sp>
        <p:nvSpPr>
          <p:cNvPr id="11" name="Text Placeholder 24">
            <a:extLst>
              <a:ext uri="{FF2B5EF4-FFF2-40B4-BE49-F238E27FC236}">
                <a16:creationId xmlns:a16="http://schemas.microsoft.com/office/drawing/2014/main" id="{5B5ABDF0-F3ED-C245-9D0C-39E133980F7A}"/>
              </a:ext>
            </a:extLst>
          </p:cNvPr>
          <p:cNvSpPr>
            <a:spLocks noGrp="1"/>
          </p:cNvSpPr>
          <p:nvPr>
            <p:ph type="body" sz="quarter" idx="16" hasCustomPrompt="1"/>
          </p:nvPr>
        </p:nvSpPr>
        <p:spPr>
          <a:xfrm>
            <a:off x="1775859" y="950712"/>
            <a:ext cx="5342858" cy="548640"/>
          </a:xfrm>
        </p:spPr>
        <p:txBody>
          <a:bodyPr>
            <a:noAutofit/>
          </a:bodyPr>
          <a:lstStyle>
            <a:lvl1pPr marL="0" indent="0" algn="l">
              <a:buNone/>
              <a:defRPr sz="1800" b="1" i="0" cap="all" baseline="0">
                <a:solidFill>
                  <a:schemeClr val="tx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subTITLE – AVENIR NEXT LT PRO, DEMI, 18 </a:t>
            </a:r>
            <a:r>
              <a:rPr lang="en-US" dirty="0" err="1"/>
              <a:t>pt</a:t>
            </a:r>
            <a:r>
              <a:rPr lang="en-US" dirty="0"/>
              <a:t>, ORANGE , caps</a:t>
            </a:r>
          </a:p>
        </p:txBody>
      </p:sp>
      <p:sp>
        <p:nvSpPr>
          <p:cNvPr id="8" name="Picture Placeholder 7">
            <a:extLst>
              <a:ext uri="{FF2B5EF4-FFF2-40B4-BE49-F238E27FC236}">
                <a16:creationId xmlns:a16="http://schemas.microsoft.com/office/drawing/2014/main" id="{C0A8442C-C506-D548-B49D-D6C32C802F47}"/>
              </a:ext>
            </a:extLst>
          </p:cNvPr>
          <p:cNvSpPr>
            <a:spLocks noGrp="1"/>
          </p:cNvSpPr>
          <p:nvPr>
            <p:ph type="pic" sz="quarter" idx="17" hasCustomPrompt="1"/>
          </p:nvPr>
        </p:nvSpPr>
        <p:spPr>
          <a:xfrm>
            <a:off x="7426916" y="0"/>
            <a:ext cx="4765083" cy="5912601"/>
          </a:xfrm>
        </p:spPr>
        <p:txBody>
          <a:bodyPr anchor="ctr"/>
          <a:lstStyle>
            <a:lvl1pPr marL="0" indent="0" algn="ctr">
              <a:buNone/>
              <a:defRPr/>
            </a:lvl1pPr>
          </a:lstStyle>
          <a:p>
            <a:r>
              <a:rPr lang="en-US" dirty="0"/>
              <a:t>Insert Photo Here</a:t>
            </a:r>
          </a:p>
        </p:txBody>
      </p:sp>
      <p:sp>
        <p:nvSpPr>
          <p:cNvPr id="5" name="Title 4">
            <a:extLst>
              <a:ext uri="{FF2B5EF4-FFF2-40B4-BE49-F238E27FC236}">
                <a16:creationId xmlns:a16="http://schemas.microsoft.com/office/drawing/2014/main" id="{C10D9159-DD0C-DA37-3CD3-AF3FF38144EF}"/>
              </a:ext>
            </a:extLst>
          </p:cNvPr>
          <p:cNvSpPr>
            <a:spLocks noGrp="1"/>
          </p:cNvSpPr>
          <p:nvPr>
            <p:ph type="title" hasCustomPrompt="1"/>
          </p:nvPr>
        </p:nvSpPr>
        <p:spPr>
          <a:xfrm>
            <a:off x="1775860" y="230876"/>
            <a:ext cx="5342858" cy="666736"/>
          </a:xfrm>
        </p:spPr>
        <p:txBody>
          <a:bodyPr/>
          <a:lstStyle/>
          <a:p>
            <a:r>
              <a:rPr lang="en-US" dirty="0"/>
              <a:t>TITLE — avenir NEXT LT PRO, DEMI, 28 PT, dark BLUE, caps</a:t>
            </a:r>
          </a:p>
        </p:txBody>
      </p:sp>
      <p:sp>
        <p:nvSpPr>
          <p:cNvPr id="2" name="Footer Placeholder 4">
            <a:extLst>
              <a:ext uri="{FF2B5EF4-FFF2-40B4-BE49-F238E27FC236}">
                <a16:creationId xmlns:a16="http://schemas.microsoft.com/office/drawing/2014/main" id="{4CDDD68E-EA8B-1F4B-5426-2EAFD1635F6A}"/>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6" name="Slide Number Placeholder 5">
            <a:extLst>
              <a:ext uri="{FF2B5EF4-FFF2-40B4-BE49-F238E27FC236}">
                <a16:creationId xmlns:a16="http://schemas.microsoft.com/office/drawing/2014/main" id="{04BBD494-7C14-CBC2-C1FC-49861B51926E}"/>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spTree>
    <p:extLst>
      <p:ext uri="{BB962C8B-B14F-4D97-AF65-F5344CB8AC3E}">
        <p14:creationId xmlns:p14="http://schemas.microsoft.com/office/powerpoint/2010/main" val="274488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3840">
          <p15:clr>
            <a:srgbClr val="FBAE40"/>
          </p15:clr>
        </p15:guide>
        <p15:guide id="3" pos="216">
          <p15:clr>
            <a:srgbClr val="FBAE40"/>
          </p15:clr>
        </p15:guide>
        <p15:guide id="4" pos="7464">
          <p15:clr>
            <a:srgbClr val="FBAE40"/>
          </p15:clr>
        </p15:guide>
        <p15:guide id="5" pos="3624">
          <p15:clr>
            <a:srgbClr val="FBAE40"/>
          </p15:clr>
        </p15:guide>
        <p15:guide id="6" orient="horz" pos="1128">
          <p15:clr>
            <a:srgbClr val="FBAE40"/>
          </p15:clr>
        </p15:guide>
        <p15:guide id="7" orient="horz" pos="422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Char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5E0565-FE34-F64B-ADC4-B0ADC919081E}"/>
              </a:ext>
            </a:extLst>
          </p:cNvPr>
          <p:cNvSpPr/>
          <p:nvPr userDrawn="1"/>
        </p:nvSpPr>
        <p:spPr>
          <a:xfrm>
            <a:off x="6194678" y="2009864"/>
            <a:ext cx="5997321" cy="3997401"/>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DD11C5B5-95FC-2849-A9BF-2F7A149B538C}"/>
              </a:ext>
            </a:extLst>
          </p:cNvPr>
          <p:cNvSpPr>
            <a:spLocks noGrp="1"/>
          </p:cNvSpPr>
          <p:nvPr>
            <p:ph sz="quarter" idx="17" hasCustomPrompt="1"/>
          </p:nvPr>
        </p:nvSpPr>
        <p:spPr>
          <a:xfrm>
            <a:off x="6318898" y="2083979"/>
            <a:ext cx="5530202" cy="3578948"/>
          </a:xfrm>
        </p:spPr>
        <p:txBody>
          <a:bodyPr/>
          <a:lstStyle>
            <a:lvl1pPr marL="0" indent="0">
              <a:buNone/>
              <a:defRPr/>
            </a:lvl1pPr>
          </a:lstStyle>
          <a:p>
            <a:pPr lvl="0"/>
            <a:r>
              <a:rPr lang="en-US" dirty="0"/>
              <a:t>Insert table, chart, graph</a:t>
            </a:r>
          </a:p>
        </p:txBody>
      </p:sp>
      <p:cxnSp>
        <p:nvCxnSpPr>
          <p:cNvPr id="18" name="Straight Connector 17">
            <a:extLst>
              <a:ext uri="{FF2B5EF4-FFF2-40B4-BE49-F238E27FC236}">
                <a16:creationId xmlns:a16="http://schemas.microsoft.com/office/drawing/2014/main" id="{B26A2B42-F807-4B97-AC03-9EC30BBFD82D}"/>
              </a:ext>
            </a:extLst>
          </p:cNvPr>
          <p:cNvCxnSpPr>
            <a:cxnSpLocks/>
          </p:cNvCxnSpPr>
          <p:nvPr userDrawn="1"/>
        </p:nvCxnSpPr>
        <p:spPr>
          <a:xfrm>
            <a:off x="415044" y="1235887"/>
            <a:ext cx="5412496"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24">
            <a:extLst>
              <a:ext uri="{FF2B5EF4-FFF2-40B4-BE49-F238E27FC236}">
                <a16:creationId xmlns:a16="http://schemas.microsoft.com/office/drawing/2014/main" id="{CE2E4D19-23A0-4B07-8D29-276516BF132F}"/>
              </a:ext>
            </a:extLst>
          </p:cNvPr>
          <p:cNvSpPr>
            <a:spLocks noGrp="1"/>
          </p:cNvSpPr>
          <p:nvPr>
            <p:ph type="body" sz="quarter" idx="14" hasCustomPrompt="1"/>
          </p:nvPr>
        </p:nvSpPr>
        <p:spPr>
          <a:xfrm>
            <a:off x="417341" y="2009865"/>
            <a:ext cx="5410200" cy="3997401"/>
          </a:xfrm>
        </p:spPr>
        <p:txBody>
          <a:bodyPr>
            <a:noAutofit/>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600">
                <a:solidFill>
                  <a:srgbClr val="63656A"/>
                </a:solidFill>
              </a:defRPr>
            </a:lvl1pPr>
            <a:lvl2pPr marL="685800" indent="-228600">
              <a:lnSpc>
                <a:spcPct val="90000"/>
              </a:lnSpc>
              <a:spcAft>
                <a:spcPts val="600"/>
              </a:spcAft>
              <a:buClr>
                <a:srgbClr val="0C2340"/>
              </a:buClr>
              <a:buFont typeface="System Font Regular"/>
              <a:buChar char="–"/>
              <a:defRPr sz="1400">
                <a:solidFill>
                  <a:srgbClr val="63656A"/>
                </a:solidFill>
              </a:defRPr>
            </a:lvl2pPr>
            <a:lvl3pPr marL="1143000" indent="-228600">
              <a:lnSpc>
                <a:spcPct val="90000"/>
              </a:lnSpc>
              <a:spcAft>
                <a:spcPts val="600"/>
              </a:spcAft>
              <a:buClr>
                <a:srgbClr val="0C2340"/>
              </a:buClr>
              <a:buFont typeface="Arial" panose="020B0604020202020204" pitchFamily="34" charset="0"/>
              <a:buChar char="•"/>
              <a:defRPr sz="1200">
                <a:solidFill>
                  <a:srgbClr val="63656A"/>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a:lnSpc>
                <a:spcPct val="87000"/>
              </a:lnSpc>
            </a:pPr>
            <a:r>
              <a:rPr lang="en-US" dirty="0"/>
              <a:t>First level bullet, square, orange</a:t>
            </a:r>
          </a:p>
          <a:p>
            <a:pPr lvl="1">
              <a:lnSpc>
                <a:spcPct val="87000"/>
              </a:lnSpc>
            </a:pPr>
            <a:r>
              <a:rPr lang="en-US" dirty="0"/>
              <a:t>Second level bullet, dash, dark blue</a:t>
            </a:r>
          </a:p>
          <a:p>
            <a:pPr lvl="2">
              <a:lnSpc>
                <a:spcPct val="87000"/>
              </a:lnSpc>
            </a:pPr>
            <a:r>
              <a:rPr lang="en-US" dirty="0"/>
              <a:t>Third level bullet, circle, dark blue</a:t>
            </a:r>
          </a:p>
          <a:p>
            <a:pPr>
              <a:lnSpc>
                <a:spcPct val="87000"/>
              </a:lnSpc>
            </a:pPr>
            <a:r>
              <a:rPr lang="en-US" dirty="0"/>
              <a:t>Text is Avenir Next LT Pro, Regular, 16 </a:t>
            </a:r>
            <a:r>
              <a:rPr lang="en-US" dirty="0" err="1"/>
              <a:t>pt</a:t>
            </a:r>
            <a:r>
              <a:rPr lang="en-US" dirty="0"/>
              <a:t>, gray font, sentence case</a:t>
            </a:r>
          </a:p>
          <a:p>
            <a:pPr lvl="1">
              <a:lnSpc>
                <a:spcPct val="87000"/>
              </a:lnSpc>
            </a:pPr>
            <a:r>
              <a:rPr lang="en-US" dirty="0"/>
              <a:t>Sentence case is capitalizing only the first letter of the first word and any proper names/titles. </a:t>
            </a:r>
          </a:p>
          <a:p>
            <a:pPr lvl="2">
              <a:lnSpc>
                <a:spcPct val="87000"/>
              </a:lnSpc>
            </a:pPr>
            <a:r>
              <a:rPr lang="en-US" dirty="0"/>
              <a:t>Use a period if the bullet is a complete sentence. </a:t>
            </a:r>
          </a:p>
          <a:p>
            <a:pPr>
              <a:lnSpc>
                <a:spcPct val="87000"/>
              </a:lnSpc>
            </a:pPr>
            <a:r>
              <a:rPr lang="en-US" dirty="0"/>
              <a:t>To add a second level bullet after this first level bullet, press enter, then tab.  </a:t>
            </a:r>
          </a:p>
          <a:p>
            <a:pPr lvl="1">
              <a:lnSpc>
                <a:spcPct val="87000"/>
              </a:lnSpc>
            </a:pPr>
            <a:r>
              <a:rPr lang="en-US" dirty="0"/>
              <a:t>To add a third level bullet after this second level bullet, press enter, then tab. </a:t>
            </a:r>
          </a:p>
          <a:p>
            <a:pPr lvl="2">
              <a:lnSpc>
                <a:spcPct val="87000"/>
              </a:lnSpc>
            </a:pPr>
            <a:r>
              <a:rPr lang="en-US" dirty="0"/>
              <a:t>To go back to a second level bullet from here, press enter, then shift + tab.  </a:t>
            </a:r>
          </a:p>
          <a:p>
            <a:pPr lvl="1">
              <a:lnSpc>
                <a:spcPct val="87000"/>
              </a:lnSpc>
            </a:pPr>
            <a:r>
              <a:rPr lang="en-US" dirty="0"/>
              <a:t>Using shift + tab takes you back one level at a time.</a:t>
            </a:r>
          </a:p>
          <a:p>
            <a:pPr lvl="2">
              <a:lnSpc>
                <a:spcPct val="87000"/>
              </a:lnSpc>
            </a:pPr>
            <a:r>
              <a:rPr lang="en-US" dirty="0"/>
              <a:t>To go back to a first level bullet from here, press enter, then shift + tab twice.  </a:t>
            </a:r>
          </a:p>
        </p:txBody>
      </p:sp>
      <p:sp>
        <p:nvSpPr>
          <p:cNvPr id="20" name="Text Placeholder 24">
            <a:extLst>
              <a:ext uri="{FF2B5EF4-FFF2-40B4-BE49-F238E27FC236}">
                <a16:creationId xmlns:a16="http://schemas.microsoft.com/office/drawing/2014/main" id="{C6473A8B-D36F-439A-9B85-EFE74FE956B2}"/>
              </a:ext>
            </a:extLst>
          </p:cNvPr>
          <p:cNvSpPr>
            <a:spLocks noGrp="1"/>
          </p:cNvSpPr>
          <p:nvPr>
            <p:ph type="body" sz="quarter" idx="16" hasCustomPrompt="1"/>
          </p:nvPr>
        </p:nvSpPr>
        <p:spPr>
          <a:xfrm>
            <a:off x="417341" y="1418365"/>
            <a:ext cx="5410200" cy="548640"/>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subTITLE – AVENIR NEXT LT PRO, DEMI, 18 </a:t>
            </a:r>
            <a:r>
              <a:rPr lang="en-US" dirty="0" err="1"/>
              <a:t>pt</a:t>
            </a:r>
            <a:r>
              <a:rPr lang="en-US" dirty="0"/>
              <a:t>, orange, CAPS</a:t>
            </a:r>
          </a:p>
        </p:txBody>
      </p:sp>
      <p:sp>
        <p:nvSpPr>
          <p:cNvPr id="12" name="Text Placeholder 16">
            <a:extLst>
              <a:ext uri="{FF2B5EF4-FFF2-40B4-BE49-F238E27FC236}">
                <a16:creationId xmlns:a16="http://schemas.microsoft.com/office/drawing/2014/main" id="{325679FD-09AB-454E-9FC7-CB284AEAB5C9}"/>
              </a:ext>
            </a:extLst>
          </p:cNvPr>
          <p:cNvSpPr>
            <a:spLocks noGrp="1"/>
          </p:cNvSpPr>
          <p:nvPr>
            <p:ph type="body" sz="quarter" idx="20" hasCustomPrompt="1"/>
          </p:nvPr>
        </p:nvSpPr>
        <p:spPr>
          <a:xfrm>
            <a:off x="6194679" y="1418366"/>
            <a:ext cx="5498304" cy="548640"/>
          </a:xfrm>
        </p:spPr>
        <p:txBody>
          <a:bodyPr tIns="45720">
            <a:noAutofit/>
          </a:bodyPr>
          <a:lstStyle>
            <a:lvl1pPr marL="0" marR="0" indent="0" algn="l" defTabSz="914400" rtl="0" eaLnBrk="1" fontAlgn="auto" latinLnBrk="0" hangingPunct="1">
              <a:lnSpc>
                <a:spcPct val="90000"/>
              </a:lnSpc>
              <a:spcBef>
                <a:spcPts val="0"/>
              </a:spcBef>
              <a:spcAft>
                <a:spcPts val="0"/>
              </a:spcAft>
              <a:buClrTx/>
              <a:buSzTx/>
              <a:buFontTx/>
              <a:buNone/>
              <a:tabLst/>
              <a:defRPr sz="1800" b="1" i="0" cap="all" baseline="0">
                <a:solidFill>
                  <a:schemeClr val="accent2"/>
                </a:solidFill>
                <a:latin typeface="Avenir Next LT Pro Demi" panose="020B0504020202020204" pitchFamily="34" charset="77"/>
              </a:defRPr>
            </a:lvl1pPr>
          </a:lstStyle>
          <a:p>
            <a:r>
              <a:rPr lang="en-US" dirty="0"/>
              <a:t>SUBTITLE – AVENIR NEXT LT PRO, DEMI, 18 </a:t>
            </a:r>
            <a:r>
              <a:rPr lang="en-US" dirty="0" err="1"/>
              <a:t>pt</a:t>
            </a:r>
            <a:r>
              <a:rPr lang="en-US" dirty="0"/>
              <a:t>, orange, CAPS</a:t>
            </a:r>
          </a:p>
        </p:txBody>
      </p:sp>
      <p:sp>
        <p:nvSpPr>
          <p:cNvPr id="2" name="Slide Number Placeholder 1">
            <a:extLst>
              <a:ext uri="{FF2B5EF4-FFF2-40B4-BE49-F238E27FC236}">
                <a16:creationId xmlns:a16="http://schemas.microsoft.com/office/drawing/2014/main" id="{2409C4C5-DD58-F143-87AE-1F3AC0B60101}"/>
              </a:ext>
            </a:extLst>
          </p:cNvPr>
          <p:cNvSpPr>
            <a:spLocks noGrp="1"/>
          </p:cNvSpPr>
          <p:nvPr>
            <p:ph type="sldNum" sz="quarter" idx="21"/>
          </p:nvPr>
        </p:nvSpPr>
        <p:spPr/>
        <p:txBody>
          <a:bodyPr/>
          <a:lstStyle/>
          <a:p>
            <a:fld id="{9564885F-477D-A14D-B2C1-5ECAF755F313}" type="slidenum">
              <a:rPr lang="en-US" smtClean="0"/>
              <a:pPr/>
              <a:t>‹#›</a:t>
            </a:fld>
            <a:endParaRPr lang="en-US" spc="400" dirty="0"/>
          </a:p>
        </p:txBody>
      </p:sp>
      <p:sp>
        <p:nvSpPr>
          <p:cNvPr id="3" name="Footer Placeholder 2">
            <a:extLst>
              <a:ext uri="{FF2B5EF4-FFF2-40B4-BE49-F238E27FC236}">
                <a16:creationId xmlns:a16="http://schemas.microsoft.com/office/drawing/2014/main" id="{A43A7B8C-8BA0-814A-B195-A077C11F620D}"/>
              </a:ext>
            </a:extLst>
          </p:cNvPr>
          <p:cNvSpPr>
            <a:spLocks noGrp="1"/>
          </p:cNvSpPr>
          <p:nvPr>
            <p:ph type="ftr" sz="quarter" idx="22"/>
          </p:nvPr>
        </p:nvSpPr>
        <p:spPr/>
        <p:txBody>
          <a:bodyPr/>
          <a:lstStyle/>
          <a:p>
            <a:endParaRPr lang="en-US" dirty="0"/>
          </a:p>
        </p:txBody>
      </p:sp>
      <p:sp>
        <p:nvSpPr>
          <p:cNvPr id="4" name="Title 3">
            <a:extLst>
              <a:ext uri="{FF2B5EF4-FFF2-40B4-BE49-F238E27FC236}">
                <a16:creationId xmlns:a16="http://schemas.microsoft.com/office/drawing/2014/main" id="{60734D29-EB78-1C27-210C-5766D9D26E62}"/>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3787885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840">
          <p15:clr>
            <a:srgbClr val="FBAE40"/>
          </p15:clr>
        </p15:guide>
        <p15:guide id="3" pos="216">
          <p15:clr>
            <a:srgbClr val="FBAE40"/>
          </p15:clr>
        </p15:guide>
        <p15:guide id="4" orient="horz" pos="3960">
          <p15:clr>
            <a:srgbClr val="FBAE40"/>
          </p15:clr>
        </p15:guide>
        <p15:guide id="5" pos="3624">
          <p15:clr>
            <a:srgbClr val="FBAE40"/>
          </p15:clr>
        </p15:guide>
        <p15:guide id="6" orient="horz" pos="408">
          <p15:clr>
            <a:srgbClr val="FBAE40"/>
          </p15:clr>
        </p15:guide>
        <p15:guide id="7" orient="horz" pos="1056">
          <p15:clr>
            <a:srgbClr val="FBAE40"/>
          </p15:clr>
        </p15:guide>
        <p15:guide id="8" orient="horz" pos="4224">
          <p15:clr>
            <a:srgbClr val="FBAE40"/>
          </p15:clr>
        </p15:guide>
        <p15:guide id="10" pos="746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D8776A-E0D2-5E4B-B55C-88B3E68F9F35}"/>
              </a:ext>
            </a:extLst>
          </p:cNvPr>
          <p:cNvSpPr/>
          <p:nvPr userDrawn="1"/>
        </p:nvSpPr>
        <p:spPr>
          <a:xfrm>
            <a:off x="810733" y="1497558"/>
            <a:ext cx="5180664"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1DF54ABF-693F-7C4E-83DF-6C7B25899E6F}"/>
              </a:ext>
            </a:extLst>
          </p:cNvPr>
          <p:cNvCxnSpPr/>
          <p:nvPr userDrawn="1"/>
        </p:nvCxnSpPr>
        <p:spPr>
          <a:xfrm>
            <a:off x="1116782" y="2414588"/>
            <a:ext cx="4568566"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E01EC2B-855D-A646-89A7-CF14CA451608}"/>
              </a:ext>
            </a:extLst>
          </p:cNvPr>
          <p:cNvCxnSpPr>
            <a:cxnSpLocks/>
          </p:cNvCxnSpPr>
          <p:nvPr userDrawn="1"/>
        </p:nvCxnSpPr>
        <p:spPr>
          <a:xfrm>
            <a:off x="6510528" y="2414588"/>
            <a:ext cx="463571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24">
            <a:extLst>
              <a:ext uri="{FF2B5EF4-FFF2-40B4-BE49-F238E27FC236}">
                <a16:creationId xmlns:a16="http://schemas.microsoft.com/office/drawing/2014/main" id="{77A6983E-E25D-2044-AF7E-7ACDB54686D8}"/>
              </a:ext>
            </a:extLst>
          </p:cNvPr>
          <p:cNvSpPr>
            <a:spLocks noGrp="1"/>
          </p:cNvSpPr>
          <p:nvPr>
            <p:ph type="body" sz="quarter" idx="16" hasCustomPrompt="1"/>
          </p:nvPr>
        </p:nvSpPr>
        <p:spPr>
          <a:xfrm>
            <a:off x="1016102" y="1695697"/>
            <a:ext cx="4769926"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avenir next </a:t>
            </a:r>
            <a:r>
              <a:rPr lang="en-US" dirty="0" err="1"/>
              <a:t>lt</a:t>
            </a:r>
            <a:r>
              <a:rPr lang="en-US" dirty="0"/>
              <a:t> pro, demi, 18 </a:t>
            </a:r>
            <a:r>
              <a:rPr lang="en-US" dirty="0" err="1"/>
              <a:t>pt</a:t>
            </a:r>
            <a:r>
              <a:rPr lang="en-US" dirty="0"/>
              <a:t>, orange, all caps</a:t>
            </a:r>
          </a:p>
        </p:txBody>
      </p:sp>
      <p:sp>
        <p:nvSpPr>
          <p:cNvPr id="4" name="Text Placeholder 3">
            <a:extLst>
              <a:ext uri="{FF2B5EF4-FFF2-40B4-BE49-F238E27FC236}">
                <a16:creationId xmlns:a16="http://schemas.microsoft.com/office/drawing/2014/main" id="{BC44D2D5-08C8-CF49-93E2-9EEAE8D4E2F3}"/>
              </a:ext>
            </a:extLst>
          </p:cNvPr>
          <p:cNvSpPr>
            <a:spLocks noGrp="1"/>
          </p:cNvSpPr>
          <p:nvPr>
            <p:ph type="body" sz="quarter" idx="19" hasCustomPrompt="1"/>
          </p:nvPr>
        </p:nvSpPr>
        <p:spPr>
          <a:xfrm>
            <a:off x="1016102" y="2679700"/>
            <a:ext cx="4769926" cy="2998788"/>
          </a:xfrm>
        </p:spPr>
        <p:txBody>
          <a:bodyPr/>
          <a:lstStyle>
            <a:lvl1pPr marL="228600" marR="0" indent="-228600" algn="l" defTabSz="914400" rtl="0" eaLnBrk="1" fontAlgn="auto" latinLnBrk="0" hangingPunct="1">
              <a:lnSpc>
                <a:spcPct val="100000"/>
              </a:lnSpc>
              <a:spcBef>
                <a:spcPts val="0"/>
              </a:spcBef>
              <a:spcAft>
                <a:spcPts val="600"/>
              </a:spcAft>
              <a:buClr>
                <a:srgbClr val="E86100"/>
              </a:buClr>
              <a:buSzTx/>
              <a:buFont typeface="Wingdings" pitchFamily="2" charset="2"/>
              <a:buChar char="§"/>
              <a:tabLst>
                <a:tab pos="222250" algn="l"/>
              </a:tabLst>
              <a:defRPr sz="1600"/>
            </a:lvl1pPr>
            <a:lvl2pPr>
              <a:buClr>
                <a:srgbClr val="0C2340"/>
              </a:buClr>
              <a:defRPr sz="1400"/>
            </a:lvl2pPr>
            <a:lvl3pPr>
              <a:buClr>
                <a:srgbClr val="0C2340"/>
              </a:buClr>
              <a:defRPr sz="1200">
                <a:solidFill>
                  <a:srgbClr val="63656A"/>
                </a:solidFill>
              </a:defRPr>
            </a:lvl3pPr>
          </a:lstStyle>
          <a:p>
            <a:r>
              <a:rPr lang="en-US" sz="1600" dirty="0"/>
              <a:t>Content – Avenir Next LT Pro, Regular, 16 </a:t>
            </a:r>
            <a:r>
              <a:rPr lang="en-US" sz="1600" dirty="0" err="1"/>
              <a:t>pt</a:t>
            </a:r>
            <a:r>
              <a:rPr lang="en-US" sz="1600" dirty="0"/>
              <a:t>, gray </a:t>
            </a:r>
            <a:r>
              <a:rPr lang="en-US" dirty="0"/>
              <a:t>f</a:t>
            </a:r>
            <a:r>
              <a:rPr lang="en-US" sz="1600" dirty="0"/>
              <a:t>ont, sentence </a:t>
            </a:r>
            <a:r>
              <a:rPr lang="en-US" dirty="0"/>
              <a:t>c</a:t>
            </a:r>
            <a:r>
              <a:rPr lang="en-US" sz="1600" dirty="0"/>
              <a:t>ase, which is </a:t>
            </a:r>
            <a:r>
              <a:rPr lang="en-US" dirty="0"/>
              <a:t>capitalizing only the first letter of the first word and proper nouns and names/titles.</a:t>
            </a:r>
          </a:p>
          <a:p>
            <a:r>
              <a:rPr lang="en-US" dirty="0"/>
              <a:t>If the title or text placeholders need alignment, go to the Home tab, click Reset in the Slides toolbar to realign.</a:t>
            </a:r>
          </a:p>
          <a:p>
            <a:pPr lvl="1"/>
            <a:r>
              <a:rPr lang="en-US" dirty="0"/>
              <a:t>Second level</a:t>
            </a:r>
          </a:p>
          <a:p>
            <a:pPr lvl="2"/>
            <a:r>
              <a:rPr lang="en-US" dirty="0"/>
              <a:t>Third level</a:t>
            </a:r>
          </a:p>
        </p:txBody>
      </p:sp>
      <p:sp>
        <p:nvSpPr>
          <p:cNvPr id="3" name="Slide Number Placeholder 2">
            <a:extLst>
              <a:ext uri="{FF2B5EF4-FFF2-40B4-BE49-F238E27FC236}">
                <a16:creationId xmlns:a16="http://schemas.microsoft.com/office/drawing/2014/main" id="{94B951B9-413F-E748-B8A8-3C296BD78D0B}"/>
              </a:ext>
            </a:extLst>
          </p:cNvPr>
          <p:cNvSpPr>
            <a:spLocks noGrp="1"/>
          </p:cNvSpPr>
          <p:nvPr>
            <p:ph type="sldNum" sz="quarter" idx="20"/>
          </p:nvPr>
        </p:nvSpPr>
        <p:spPr/>
        <p:txBody>
          <a:bodyPr/>
          <a:lstStyle/>
          <a:p>
            <a:fld id="{9564885F-477D-A14D-B2C1-5ECAF755F313}" type="slidenum">
              <a:rPr lang="en-US" smtClean="0"/>
              <a:pPr/>
              <a:t>‹#›</a:t>
            </a:fld>
            <a:endParaRPr lang="en-US" spc="400" dirty="0"/>
          </a:p>
        </p:txBody>
      </p:sp>
      <p:sp>
        <p:nvSpPr>
          <p:cNvPr id="5" name="Footer Placeholder 4">
            <a:extLst>
              <a:ext uri="{FF2B5EF4-FFF2-40B4-BE49-F238E27FC236}">
                <a16:creationId xmlns:a16="http://schemas.microsoft.com/office/drawing/2014/main" id="{4AEE57CC-1897-CF47-AD81-D183691F30DC}"/>
              </a:ext>
            </a:extLst>
          </p:cNvPr>
          <p:cNvSpPr>
            <a:spLocks noGrp="1"/>
          </p:cNvSpPr>
          <p:nvPr>
            <p:ph type="ftr" sz="quarter" idx="21"/>
          </p:nvPr>
        </p:nvSpPr>
        <p:spPr/>
        <p:txBody>
          <a:bodyPr/>
          <a:lstStyle/>
          <a:p>
            <a:endParaRPr lang="en-US" dirty="0"/>
          </a:p>
        </p:txBody>
      </p:sp>
      <p:sp>
        <p:nvSpPr>
          <p:cNvPr id="13" name="Rectangle 12">
            <a:extLst>
              <a:ext uri="{FF2B5EF4-FFF2-40B4-BE49-F238E27FC236}">
                <a16:creationId xmlns:a16="http://schemas.microsoft.com/office/drawing/2014/main" id="{78F3F446-A21C-5447-B594-206B02D160DD}"/>
              </a:ext>
            </a:extLst>
          </p:cNvPr>
          <p:cNvSpPr/>
          <p:nvPr userDrawn="1"/>
        </p:nvSpPr>
        <p:spPr>
          <a:xfrm>
            <a:off x="6211236" y="1485900"/>
            <a:ext cx="5180664"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681BDDA7-41F6-9749-B8E9-F74653F151B6}"/>
              </a:ext>
            </a:extLst>
          </p:cNvPr>
          <p:cNvCxnSpPr/>
          <p:nvPr userDrawn="1"/>
        </p:nvCxnSpPr>
        <p:spPr>
          <a:xfrm>
            <a:off x="6517285" y="2402930"/>
            <a:ext cx="4568566"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 Placeholder 24">
            <a:extLst>
              <a:ext uri="{FF2B5EF4-FFF2-40B4-BE49-F238E27FC236}">
                <a16:creationId xmlns:a16="http://schemas.microsoft.com/office/drawing/2014/main" id="{B1F38381-8A43-DE46-9444-5F9332467A0A}"/>
              </a:ext>
            </a:extLst>
          </p:cNvPr>
          <p:cNvSpPr>
            <a:spLocks noGrp="1"/>
          </p:cNvSpPr>
          <p:nvPr>
            <p:ph type="body" sz="quarter" idx="22" hasCustomPrompt="1"/>
          </p:nvPr>
        </p:nvSpPr>
        <p:spPr>
          <a:xfrm>
            <a:off x="6416605" y="1684039"/>
            <a:ext cx="4769926"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avenir next </a:t>
            </a:r>
            <a:r>
              <a:rPr lang="en-US" dirty="0" err="1"/>
              <a:t>lt</a:t>
            </a:r>
            <a:r>
              <a:rPr lang="en-US" dirty="0"/>
              <a:t> pro, demi, 18 </a:t>
            </a:r>
            <a:r>
              <a:rPr lang="en-US" dirty="0" err="1"/>
              <a:t>pt</a:t>
            </a:r>
            <a:r>
              <a:rPr lang="en-US" dirty="0"/>
              <a:t>, orange, all caps</a:t>
            </a:r>
          </a:p>
        </p:txBody>
      </p:sp>
      <p:sp>
        <p:nvSpPr>
          <p:cNvPr id="21" name="Text Placeholder 3">
            <a:extLst>
              <a:ext uri="{FF2B5EF4-FFF2-40B4-BE49-F238E27FC236}">
                <a16:creationId xmlns:a16="http://schemas.microsoft.com/office/drawing/2014/main" id="{7CF655EF-7E0C-C54C-A06C-DEE798FBA4CD}"/>
              </a:ext>
            </a:extLst>
          </p:cNvPr>
          <p:cNvSpPr>
            <a:spLocks noGrp="1"/>
          </p:cNvSpPr>
          <p:nvPr>
            <p:ph type="body" sz="quarter" idx="23" hasCustomPrompt="1"/>
          </p:nvPr>
        </p:nvSpPr>
        <p:spPr>
          <a:xfrm>
            <a:off x="6416605" y="2668042"/>
            <a:ext cx="4769926" cy="2998788"/>
          </a:xfrm>
        </p:spPr>
        <p:txBody>
          <a:bodyPr/>
          <a:lstStyle>
            <a:lvl1pPr marL="228600" marR="0" indent="-228600" algn="l" defTabSz="914400" rtl="0" eaLnBrk="1" fontAlgn="auto" latinLnBrk="0" hangingPunct="1">
              <a:lnSpc>
                <a:spcPct val="100000"/>
              </a:lnSpc>
              <a:spcBef>
                <a:spcPts val="0"/>
              </a:spcBef>
              <a:spcAft>
                <a:spcPts val="600"/>
              </a:spcAft>
              <a:buClr>
                <a:srgbClr val="E86100"/>
              </a:buClr>
              <a:buSzTx/>
              <a:buFont typeface="Wingdings" pitchFamily="2" charset="2"/>
              <a:buChar char="§"/>
              <a:tabLst>
                <a:tab pos="222250" algn="l"/>
              </a:tabLst>
              <a:defRPr sz="1600"/>
            </a:lvl1pPr>
            <a:lvl2pPr>
              <a:buClr>
                <a:srgbClr val="0C2340"/>
              </a:buClr>
              <a:defRPr sz="1400"/>
            </a:lvl2pPr>
            <a:lvl3pPr>
              <a:buClr>
                <a:srgbClr val="0C2340"/>
              </a:buClr>
              <a:defRPr sz="1200">
                <a:solidFill>
                  <a:srgbClr val="63656A"/>
                </a:solidFill>
              </a:defRPr>
            </a:lvl3pPr>
          </a:lstStyle>
          <a:p>
            <a:r>
              <a:rPr lang="en-US" sz="1600" dirty="0"/>
              <a:t>Content – Avenir Next LT Pro, Regular, 16 </a:t>
            </a:r>
            <a:r>
              <a:rPr lang="en-US" sz="1600" dirty="0" err="1"/>
              <a:t>pt</a:t>
            </a:r>
            <a:r>
              <a:rPr lang="en-US" sz="1600" dirty="0"/>
              <a:t>, gray </a:t>
            </a:r>
            <a:r>
              <a:rPr lang="en-US" dirty="0"/>
              <a:t>f</a:t>
            </a:r>
            <a:r>
              <a:rPr lang="en-US" sz="1600" dirty="0"/>
              <a:t>ont, sentence </a:t>
            </a:r>
            <a:r>
              <a:rPr lang="en-US" dirty="0"/>
              <a:t>c</a:t>
            </a:r>
            <a:r>
              <a:rPr lang="en-US" sz="1600" dirty="0"/>
              <a:t>ase, which is </a:t>
            </a:r>
            <a:r>
              <a:rPr lang="en-US" dirty="0"/>
              <a:t>capitalizing only the first letter of the first word and proper nouns and names/titles.</a:t>
            </a:r>
          </a:p>
          <a:p>
            <a:r>
              <a:rPr lang="en-US" dirty="0"/>
              <a:t>If the title or text placeholders need alignment, go to the Home tab, click Reset in the Slides toolbar to realign.</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16A246F7-1E5D-19FE-71BF-1307690E6C3F}"/>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166004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3912">
          <p15:clr>
            <a:srgbClr val="FBAE40"/>
          </p15:clr>
        </p15:guide>
        <p15:guide id="3" pos="504">
          <p15:clr>
            <a:srgbClr val="FBAE40"/>
          </p15:clr>
        </p15:guide>
        <p15:guide id="4" pos="216">
          <p15:clr>
            <a:srgbClr val="FBAE40"/>
          </p15:clr>
        </p15:guide>
        <p15:guide id="5" pos="7464">
          <p15:clr>
            <a:srgbClr val="FBAE40"/>
          </p15:clr>
        </p15:guide>
        <p15:guide id="6" pos="7176">
          <p15:clr>
            <a:srgbClr val="FBAE40"/>
          </p15:clr>
        </p15:guide>
        <p15:guide id="7" orient="horz" pos="3888">
          <p15:clr>
            <a:srgbClr val="FBAE40"/>
          </p15:clr>
        </p15:guide>
        <p15:guide id="8" pos="3768">
          <p15:clr>
            <a:srgbClr val="FBAE40"/>
          </p15:clr>
        </p15:guide>
        <p15:guide id="9" orient="horz" pos="936">
          <p15:clr>
            <a:srgbClr val="FBAE40"/>
          </p15:clr>
        </p15:guide>
        <p15:guide id="10" orient="horz" pos="1224">
          <p15:clr>
            <a:srgbClr val="FBAE40"/>
          </p15:clr>
        </p15:guide>
        <p15:guide id="11" orient="horz" pos="4224">
          <p15:clr>
            <a:srgbClr val="FBAE40"/>
          </p15:clr>
        </p15:guide>
        <p15:guide id="12" orient="horz" pos="367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677B-49B5-649A-6B4A-1C90DDD2817B}"/>
              </a:ext>
            </a:extLst>
          </p:cNvPr>
          <p:cNvSpPr>
            <a:spLocks noGrp="1"/>
          </p:cNvSpPr>
          <p:nvPr>
            <p:ph type="title" hasCustomPrompt="1"/>
          </p:nvPr>
        </p:nvSpPr>
        <p:spPr/>
        <p:txBody>
          <a:bodyPr/>
          <a:lstStyle/>
          <a:p>
            <a:r>
              <a:rPr lang="en-US" dirty="0"/>
              <a:t>TITLE — avenir NEXT LT PRO, DEMI, 28 PT, dark BLUE, caps</a:t>
            </a:r>
          </a:p>
        </p:txBody>
      </p:sp>
      <p:sp>
        <p:nvSpPr>
          <p:cNvPr id="27" name="Rectangle 26">
            <a:extLst>
              <a:ext uri="{FF2B5EF4-FFF2-40B4-BE49-F238E27FC236}">
                <a16:creationId xmlns:a16="http://schemas.microsoft.com/office/drawing/2014/main" id="{2109E868-B2EF-F261-F70C-C946C6FB45A1}"/>
              </a:ext>
            </a:extLst>
          </p:cNvPr>
          <p:cNvSpPr/>
          <p:nvPr userDrawn="1"/>
        </p:nvSpPr>
        <p:spPr>
          <a:xfrm>
            <a:off x="4262564" y="1497558"/>
            <a:ext cx="3656302"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9857914F-F564-C7C1-54B2-805BCF3FE5FA}"/>
              </a:ext>
            </a:extLst>
          </p:cNvPr>
          <p:cNvSpPr/>
          <p:nvPr userDrawn="1"/>
        </p:nvSpPr>
        <p:spPr>
          <a:xfrm>
            <a:off x="417341" y="1497558"/>
            <a:ext cx="3656302"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E8DD7A51-A8FE-04BB-DEA1-6C51AE046E12}"/>
              </a:ext>
            </a:extLst>
          </p:cNvPr>
          <p:cNvSpPr/>
          <p:nvPr userDrawn="1"/>
        </p:nvSpPr>
        <p:spPr>
          <a:xfrm>
            <a:off x="8118355" y="1497558"/>
            <a:ext cx="3656302" cy="4342369"/>
          </a:xfrm>
          <a:prstGeom prst="rect">
            <a:avLst/>
          </a:prstGeom>
          <a:solidFill>
            <a:schemeClr val="tx2">
              <a:lumMod val="20000"/>
              <a:lumOff val="80000"/>
              <a:alpha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290513EB-AC40-8CCE-D29C-DF6476B335FE}"/>
              </a:ext>
            </a:extLst>
          </p:cNvPr>
          <p:cNvCxnSpPr>
            <a:cxnSpLocks/>
          </p:cNvCxnSpPr>
          <p:nvPr userDrawn="1"/>
        </p:nvCxnSpPr>
        <p:spPr>
          <a:xfrm>
            <a:off x="615923" y="2414588"/>
            <a:ext cx="325913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308E7F6-1265-949F-7088-AA84FA101D81}"/>
              </a:ext>
            </a:extLst>
          </p:cNvPr>
          <p:cNvCxnSpPr>
            <a:cxnSpLocks/>
          </p:cNvCxnSpPr>
          <p:nvPr userDrawn="1"/>
        </p:nvCxnSpPr>
        <p:spPr>
          <a:xfrm>
            <a:off x="4461146" y="2414588"/>
            <a:ext cx="325913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71258EE-888D-7038-288B-9EBA670EE28D}"/>
              </a:ext>
            </a:extLst>
          </p:cNvPr>
          <p:cNvCxnSpPr>
            <a:cxnSpLocks/>
          </p:cNvCxnSpPr>
          <p:nvPr userDrawn="1"/>
        </p:nvCxnSpPr>
        <p:spPr>
          <a:xfrm>
            <a:off x="8316937" y="2414588"/>
            <a:ext cx="325913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 Placeholder 24">
            <a:extLst>
              <a:ext uri="{FF2B5EF4-FFF2-40B4-BE49-F238E27FC236}">
                <a16:creationId xmlns:a16="http://schemas.microsoft.com/office/drawing/2014/main" id="{E184A46C-A5F6-134F-AEE3-CA81434EA7A3}"/>
              </a:ext>
            </a:extLst>
          </p:cNvPr>
          <p:cNvSpPr>
            <a:spLocks noGrp="1"/>
          </p:cNvSpPr>
          <p:nvPr>
            <p:ph type="body" sz="quarter" idx="27" hasCustomPrompt="1"/>
          </p:nvPr>
        </p:nvSpPr>
        <p:spPr>
          <a:xfrm>
            <a:off x="516632" y="1695697"/>
            <a:ext cx="3457720"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avenir next </a:t>
            </a:r>
            <a:r>
              <a:rPr lang="en-US" dirty="0" err="1"/>
              <a:t>lt</a:t>
            </a:r>
            <a:r>
              <a:rPr lang="en-US" dirty="0"/>
              <a:t> pro, demi, 18 </a:t>
            </a:r>
            <a:r>
              <a:rPr lang="en-US" dirty="0" err="1"/>
              <a:t>pt</a:t>
            </a:r>
            <a:r>
              <a:rPr lang="en-US" dirty="0"/>
              <a:t>, orange, all caps</a:t>
            </a:r>
          </a:p>
        </p:txBody>
      </p:sp>
      <p:sp>
        <p:nvSpPr>
          <p:cNvPr id="37" name="Text Placeholder 24">
            <a:extLst>
              <a:ext uri="{FF2B5EF4-FFF2-40B4-BE49-F238E27FC236}">
                <a16:creationId xmlns:a16="http://schemas.microsoft.com/office/drawing/2014/main" id="{A1A56CF7-DCC1-D8CA-19AD-B538129E81CC}"/>
              </a:ext>
            </a:extLst>
          </p:cNvPr>
          <p:cNvSpPr>
            <a:spLocks noGrp="1"/>
          </p:cNvSpPr>
          <p:nvPr>
            <p:ph type="body" sz="quarter" idx="28" hasCustomPrompt="1"/>
          </p:nvPr>
        </p:nvSpPr>
        <p:spPr>
          <a:xfrm>
            <a:off x="4372423" y="1695697"/>
            <a:ext cx="3457720"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avenir next </a:t>
            </a:r>
            <a:r>
              <a:rPr lang="en-US" dirty="0" err="1"/>
              <a:t>lt</a:t>
            </a:r>
            <a:r>
              <a:rPr lang="en-US" dirty="0"/>
              <a:t> pro, demi, 18 </a:t>
            </a:r>
            <a:r>
              <a:rPr lang="en-US" dirty="0" err="1"/>
              <a:t>pt</a:t>
            </a:r>
            <a:r>
              <a:rPr lang="en-US" dirty="0"/>
              <a:t>, orange, all caps</a:t>
            </a:r>
          </a:p>
        </p:txBody>
      </p:sp>
      <p:sp>
        <p:nvSpPr>
          <p:cNvPr id="38" name="Text Placeholder 24">
            <a:extLst>
              <a:ext uri="{FF2B5EF4-FFF2-40B4-BE49-F238E27FC236}">
                <a16:creationId xmlns:a16="http://schemas.microsoft.com/office/drawing/2014/main" id="{4F6FF271-7C91-28FA-F42A-79EC5616A179}"/>
              </a:ext>
            </a:extLst>
          </p:cNvPr>
          <p:cNvSpPr>
            <a:spLocks noGrp="1"/>
          </p:cNvSpPr>
          <p:nvPr>
            <p:ph type="body" sz="quarter" idx="29" hasCustomPrompt="1"/>
          </p:nvPr>
        </p:nvSpPr>
        <p:spPr>
          <a:xfrm>
            <a:off x="8217646" y="1695697"/>
            <a:ext cx="3457720" cy="608932"/>
          </a:xfrm>
        </p:spPr>
        <p:txBody>
          <a:bodyPr>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dirty="0"/>
              <a:t>avenir next </a:t>
            </a:r>
            <a:r>
              <a:rPr lang="en-US" dirty="0" err="1"/>
              <a:t>lt</a:t>
            </a:r>
            <a:r>
              <a:rPr lang="en-US" dirty="0"/>
              <a:t> pro, demi, 18 </a:t>
            </a:r>
            <a:r>
              <a:rPr lang="en-US" dirty="0" err="1"/>
              <a:t>pt</a:t>
            </a:r>
            <a:r>
              <a:rPr lang="en-US" dirty="0"/>
              <a:t>, orange, all caps</a:t>
            </a:r>
          </a:p>
        </p:txBody>
      </p:sp>
      <p:sp>
        <p:nvSpPr>
          <p:cNvPr id="39" name="Text Placeholder 3">
            <a:extLst>
              <a:ext uri="{FF2B5EF4-FFF2-40B4-BE49-F238E27FC236}">
                <a16:creationId xmlns:a16="http://schemas.microsoft.com/office/drawing/2014/main" id="{F8F0387D-621D-8E12-C735-9032E17AB710}"/>
              </a:ext>
            </a:extLst>
          </p:cNvPr>
          <p:cNvSpPr>
            <a:spLocks noGrp="1"/>
          </p:cNvSpPr>
          <p:nvPr>
            <p:ph type="body" sz="quarter" idx="30" hasCustomPrompt="1"/>
          </p:nvPr>
        </p:nvSpPr>
        <p:spPr>
          <a:xfrm>
            <a:off x="516632" y="2567352"/>
            <a:ext cx="3457720" cy="3078533"/>
          </a:xfrm>
        </p:spPr>
        <p:txBody>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600"/>
            </a:lvl1pPr>
            <a:lvl2pPr>
              <a:spcAft>
                <a:spcPts val="600"/>
              </a:spcAft>
              <a:buClr>
                <a:srgbClr val="0C2340"/>
              </a:buClr>
              <a:defRPr sz="1400">
                <a:solidFill>
                  <a:srgbClr val="63656A"/>
                </a:solidFill>
              </a:defRPr>
            </a:lvl2pPr>
            <a:lvl3pPr>
              <a:spcAft>
                <a:spcPts val="600"/>
              </a:spcAft>
              <a:buClr>
                <a:srgbClr val="0C2340"/>
              </a:buClr>
              <a:defRPr sz="1200">
                <a:solidFill>
                  <a:srgbClr val="63656A"/>
                </a:solidFill>
              </a:defRPr>
            </a:lvl3pPr>
          </a:lstStyle>
          <a:p>
            <a:r>
              <a:rPr lang="en-US" dirty="0"/>
              <a:t>Content – Avenir Next LT Pro, Regular, 16 </a:t>
            </a:r>
            <a:r>
              <a:rPr lang="en-US" dirty="0" err="1"/>
              <a:t>pt</a:t>
            </a:r>
            <a:r>
              <a:rPr lang="en-US" dirty="0"/>
              <a:t>, gray font, sentence case</a:t>
            </a:r>
          </a:p>
          <a:p>
            <a:r>
              <a:rPr lang="en-US" dirty="0"/>
              <a:t>Content </a:t>
            </a:r>
          </a:p>
          <a:p>
            <a:pPr lvl="1"/>
            <a:r>
              <a:rPr lang="en-US" dirty="0"/>
              <a:t>Second level</a:t>
            </a:r>
          </a:p>
          <a:p>
            <a:pPr lvl="2"/>
            <a:r>
              <a:rPr lang="en-US" dirty="0"/>
              <a:t>Third level</a:t>
            </a:r>
          </a:p>
        </p:txBody>
      </p:sp>
      <p:sp>
        <p:nvSpPr>
          <p:cNvPr id="40" name="Text Placeholder 3">
            <a:extLst>
              <a:ext uri="{FF2B5EF4-FFF2-40B4-BE49-F238E27FC236}">
                <a16:creationId xmlns:a16="http://schemas.microsoft.com/office/drawing/2014/main" id="{E0C6D441-49DB-42E1-7008-D7205EF18750}"/>
              </a:ext>
            </a:extLst>
          </p:cNvPr>
          <p:cNvSpPr>
            <a:spLocks noGrp="1"/>
          </p:cNvSpPr>
          <p:nvPr>
            <p:ph type="body" sz="quarter" idx="31" hasCustomPrompt="1"/>
          </p:nvPr>
        </p:nvSpPr>
        <p:spPr>
          <a:xfrm>
            <a:off x="4372423" y="2567352"/>
            <a:ext cx="3457720" cy="3078533"/>
          </a:xfrm>
        </p:spPr>
        <p:txBody>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600"/>
            </a:lvl1pPr>
            <a:lvl2pPr>
              <a:spcAft>
                <a:spcPts val="600"/>
              </a:spcAft>
              <a:buClr>
                <a:srgbClr val="0C2340"/>
              </a:buClr>
              <a:defRPr sz="1400">
                <a:solidFill>
                  <a:srgbClr val="63656A"/>
                </a:solidFill>
              </a:defRPr>
            </a:lvl2pPr>
            <a:lvl3pPr>
              <a:spcAft>
                <a:spcPts val="600"/>
              </a:spcAft>
              <a:buClr>
                <a:srgbClr val="0C2340"/>
              </a:buClr>
              <a:defRPr sz="1200">
                <a:solidFill>
                  <a:srgbClr val="63656A"/>
                </a:solidFill>
              </a:defRPr>
            </a:lvl3pPr>
          </a:lstStyle>
          <a:p>
            <a:r>
              <a:rPr lang="en-US" dirty="0"/>
              <a:t>Content – Avenir Next LT Pro, Regular, 16 </a:t>
            </a:r>
            <a:r>
              <a:rPr lang="en-US" dirty="0" err="1"/>
              <a:t>pt</a:t>
            </a:r>
            <a:r>
              <a:rPr lang="en-US" dirty="0"/>
              <a:t>, gray font, sentence case</a:t>
            </a:r>
          </a:p>
          <a:p>
            <a:r>
              <a:rPr lang="en-US" dirty="0"/>
              <a:t>Content </a:t>
            </a:r>
          </a:p>
          <a:p>
            <a:pPr lvl="1"/>
            <a:r>
              <a:rPr lang="en-US" dirty="0"/>
              <a:t>Second level</a:t>
            </a:r>
          </a:p>
          <a:p>
            <a:pPr lvl="2"/>
            <a:r>
              <a:rPr lang="en-US" dirty="0"/>
              <a:t>Third level</a:t>
            </a:r>
          </a:p>
        </p:txBody>
      </p:sp>
      <p:sp>
        <p:nvSpPr>
          <p:cNvPr id="41" name="Text Placeholder 3">
            <a:extLst>
              <a:ext uri="{FF2B5EF4-FFF2-40B4-BE49-F238E27FC236}">
                <a16:creationId xmlns:a16="http://schemas.microsoft.com/office/drawing/2014/main" id="{BBE82EE8-B6AB-F9B1-449C-57867409CCFE}"/>
              </a:ext>
            </a:extLst>
          </p:cNvPr>
          <p:cNvSpPr>
            <a:spLocks noGrp="1"/>
          </p:cNvSpPr>
          <p:nvPr>
            <p:ph type="body" sz="quarter" idx="32" hasCustomPrompt="1"/>
          </p:nvPr>
        </p:nvSpPr>
        <p:spPr>
          <a:xfrm>
            <a:off x="8217646" y="2567352"/>
            <a:ext cx="3457720" cy="3078533"/>
          </a:xfrm>
        </p:spPr>
        <p:txBody>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600"/>
            </a:lvl1pPr>
            <a:lvl2pPr>
              <a:spcAft>
                <a:spcPts val="600"/>
              </a:spcAft>
              <a:buClr>
                <a:srgbClr val="0C2340"/>
              </a:buClr>
              <a:defRPr sz="1400">
                <a:solidFill>
                  <a:srgbClr val="63656A"/>
                </a:solidFill>
              </a:defRPr>
            </a:lvl2pPr>
            <a:lvl3pPr>
              <a:spcAft>
                <a:spcPts val="600"/>
              </a:spcAft>
              <a:buClr>
                <a:srgbClr val="0C2340"/>
              </a:buClr>
              <a:defRPr sz="1200">
                <a:solidFill>
                  <a:srgbClr val="63656A"/>
                </a:solidFill>
              </a:defRPr>
            </a:lvl3pPr>
          </a:lstStyle>
          <a:p>
            <a:r>
              <a:rPr lang="en-US" dirty="0"/>
              <a:t>Content – Avenir Next LT Pro, Regular, 16 </a:t>
            </a:r>
            <a:r>
              <a:rPr lang="en-US" dirty="0" err="1"/>
              <a:t>pt</a:t>
            </a:r>
            <a:r>
              <a:rPr lang="en-US" dirty="0"/>
              <a:t>, gray font, sentence case</a:t>
            </a:r>
          </a:p>
          <a:p>
            <a:r>
              <a:rPr lang="en-US" dirty="0"/>
              <a:t>Content </a:t>
            </a:r>
          </a:p>
          <a:p>
            <a:pPr lvl="1"/>
            <a:r>
              <a:rPr lang="en-US" dirty="0"/>
              <a:t>Second level</a:t>
            </a:r>
          </a:p>
          <a:p>
            <a:pPr lvl="2"/>
            <a:r>
              <a:rPr lang="en-US" dirty="0"/>
              <a:t>Third level</a:t>
            </a:r>
          </a:p>
        </p:txBody>
      </p:sp>
      <p:sp>
        <p:nvSpPr>
          <p:cNvPr id="5" name="Footer Placeholder 4">
            <a:extLst>
              <a:ext uri="{FF2B5EF4-FFF2-40B4-BE49-F238E27FC236}">
                <a16:creationId xmlns:a16="http://schemas.microsoft.com/office/drawing/2014/main" id="{64AF8623-4263-5AA8-87A9-29DE313B59EA}"/>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6" name="Slide Number Placeholder 5">
            <a:extLst>
              <a:ext uri="{FF2B5EF4-FFF2-40B4-BE49-F238E27FC236}">
                <a16:creationId xmlns:a16="http://schemas.microsoft.com/office/drawing/2014/main" id="{C08972B4-D144-9073-209C-29993DEDA8A2}"/>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spTree>
    <p:extLst>
      <p:ext uri="{BB962C8B-B14F-4D97-AF65-F5344CB8AC3E}">
        <p14:creationId xmlns:p14="http://schemas.microsoft.com/office/powerpoint/2010/main" val="286459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672">
          <p15:clr>
            <a:srgbClr val="FBAE40"/>
          </p15:clr>
        </p15:guide>
        <p15:guide id="2" pos="2520">
          <p15:clr>
            <a:srgbClr val="FBAE40"/>
          </p15:clr>
        </p15:guide>
        <p15:guide id="3" pos="216">
          <p15:clr>
            <a:srgbClr val="FBAE40"/>
          </p15:clr>
        </p15:guide>
        <p15:guide id="4" pos="7464">
          <p15:clr>
            <a:srgbClr val="FBAE40"/>
          </p15:clr>
        </p15:guide>
        <p15:guide id="5" orient="horz" pos="408">
          <p15:clr>
            <a:srgbClr val="FBAE40"/>
          </p15:clr>
        </p15:guide>
        <p15:guide id="6" orient="horz" pos="936">
          <p15:clr>
            <a:srgbClr val="FBAE40"/>
          </p15:clr>
        </p15:guide>
        <p15:guide id="7" pos="2688">
          <p15:clr>
            <a:srgbClr val="FBAE40"/>
          </p15:clr>
        </p15:guide>
        <p15:guide id="8" pos="4992">
          <p15:clr>
            <a:srgbClr val="FBAE40"/>
          </p15:clr>
        </p15:guide>
        <p15:guide id="9" pos="5160">
          <p15:clr>
            <a:srgbClr val="FBAE40"/>
          </p15:clr>
        </p15:guide>
        <p15:guide id="10" orient="horz" pos="105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Sections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508C7F-DE7B-FC49-B9D3-2979EDF55648}"/>
              </a:ext>
            </a:extLst>
          </p:cNvPr>
          <p:cNvSpPr/>
          <p:nvPr userDrawn="1"/>
        </p:nvSpPr>
        <p:spPr>
          <a:xfrm>
            <a:off x="341753" y="1026059"/>
            <a:ext cx="5334000" cy="1639757"/>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E3E1C038-4A9B-C247-BD4D-A69976D2CA22}"/>
              </a:ext>
            </a:extLst>
          </p:cNvPr>
          <p:cNvSpPr/>
          <p:nvPr userDrawn="1"/>
        </p:nvSpPr>
        <p:spPr>
          <a:xfrm>
            <a:off x="340605" y="2781603"/>
            <a:ext cx="5336296" cy="1529142"/>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701319D-86C5-6C42-B218-AC7F6CEE6447}"/>
              </a:ext>
            </a:extLst>
          </p:cNvPr>
          <p:cNvSpPr/>
          <p:nvPr userDrawn="1"/>
        </p:nvSpPr>
        <p:spPr>
          <a:xfrm>
            <a:off x="340605" y="4423214"/>
            <a:ext cx="5336296" cy="1758462"/>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7" name="Text Placeholder 24">
            <a:extLst>
              <a:ext uri="{FF2B5EF4-FFF2-40B4-BE49-F238E27FC236}">
                <a16:creationId xmlns:a16="http://schemas.microsoft.com/office/drawing/2014/main" id="{8913118A-B822-0F4C-B8CA-D5DB1A2AD075}"/>
              </a:ext>
            </a:extLst>
          </p:cNvPr>
          <p:cNvSpPr>
            <a:spLocks noGrp="1"/>
          </p:cNvSpPr>
          <p:nvPr>
            <p:ph type="body" sz="quarter" idx="16" hasCustomPrompt="1"/>
          </p:nvPr>
        </p:nvSpPr>
        <p:spPr>
          <a:xfrm>
            <a:off x="582272" y="1194243"/>
            <a:ext cx="4946658" cy="289154"/>
          </a:xfrm>
        </p:spPr>
        <p:txBody>
          <a:bodyPr lIns="0">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AVENIR NEXT LT PRO, 18 </a:t>
            </a:r>
            <a:r>
              <a:rPr lang="en-US" dirty="0" err="1"/>
              <a:t>pt</a:t>
            </a:r>
            <a:r>
              <a:rPr lang="en-US" dirty="0"/>
              <a:t>, ORANGE, caps</a:t>
            </a:r>
          </a:p>
        </p:txBody>
      </p:sp>
      <p:sp>
        <p:nvSpPr>
          <p:cNvPr id="19" name="Text Placeholder 24">
            <a:extLst>
              <a:ext uri="{FF2B5EF4-FFF2-40B4-BE49-F238E27FC236}">
                <a16:creationId xmlns:a16="http://schemas.microsoft.com/office/drawing/2014/main" id="{39E27F5C-E46C-CA46-8FA5-E3F37023AAFA}"/>
              </a:ext>
            </a:extLst>
          </p:cNvPr>
          <p:cNvSpPr>
            <a:spLocks noGrp="1"/>
          </p:cNvSpPr>
          <p:nvPr>
            <p:ph type="body" sz="quarter" idx="18" hasCustomPrompt="1"/>
          </p:nvPr>
        </p:nvSpPr>
        <p:spPr>
          <a:xfrm>
            <a:off x="582272" y="2937952"/>
            <a:ext cx="4946658" cy="289154"/>
          </a:xfrm>
        </p:spPr>
        <p:txBody>
          <a:bodyPr lIns="0">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AVENIR NEXT LT PRO, 18 </a:t>
            </a:r>
            <a:r>
              <a:rPr lang="en-US" dirty="0" err="1"/>
              <a:t>pt</a:t>
            </a:r>
            <a:r>
              <a:rPr lang="en-US" dirty="0"/>
              <a:t>, ORANGE, caps</a:t>
            </a:r>
          </a:p>
        </p:txBody>
      </p:sp>
      <p:sp>
        <p:nvSpPr>
          <p:cNvPr id="21" name="Text Placeholder 24">
            <a:extLst>
              <a:ext uri="{FF2B5EF4-FFF2-40B4-BE49-F238E27FC236}">
                <a16:creationId xmlns:a16="http://schemas.microsoft.com/office/drawing/2014/main" id="{1BB5E753-B1BD-644A-BEA7-D1C057963347}"/>
              </a:ext>
            </a:extLst>
          </p:cNvPr>
          <p:cNvSpPr>
            <a:spLocks noGrp="1"/>
          </p:cNvSpPr>
          <p:nvPr>
            <p:ph type="body" sz="quarter" idx="20" hasCustomPrompt="1"/>
          </p:nvPr>
        </p:nvSpPr>
        <p:spPr>
          <a:xfrm>
            <a:off x="582272" y="4607495"/>
            <a:ext cx="4946658" cy="289154"/>
          </a:xfrm>
        </p:spPr>
        <p:txBody>
          <a:bodyPr lIns="0">
            <a:noAutofit/>
          </a:bodyPr>
          <a:lstStyle>
            <a:lvl1pPr marL="0" indent="0" algn="l">
              <a:buNone/>
              <a:defRPr sz="1800" b="1" i="0" cap="all" baseline="0">
                <a:solidFill>
                  <a:schemeClr val="accent2"/>
                </a:solidFill>
                <a:latin typeface="Avenir Next LT Pro Demi" panose="020B0504020202020204" pitchFamily="34" charset="77"/>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AVENIR NEXT LT PRO, 18 </a:t>
            </a:r>
            <a:r>
              <a:rPr lang="en-US" dirty="0" err="1"/>
              <a:t>pt</a:t>
            </a:r>
            <a:r>
              <a:rPr lang="en-US" dirty="0"/>
              <a:t>, ORANGE, caps</a:t>
            </a:r>
          </a:p>
        </p:txBody>
      </p:sp>
      <p:sp>
        <p:nvSpPr>
          <p:cNvPr id="11" name="Picture Placeholder 10">
            <a:extLst>
              <a:ext uri="{FF2B5EF4-FFF2-40B4-BE49-F238E27FC236}">
                <a16:creationId xmlns:a16="http://schemas.microsoft.com/office/drawing/2014/main" id="{ACF35426-043E-41D9-8136-35C72F246585}"/>
              </a:ext>
            </a:extLst>
          </p:cNvPr>
          <p:cNvSpPr>
            <a:spLocks noGrp="1"/>
          </p:cNvSpPr>
          <p:nvPr>
            <p:ph type="pic" sz="quarter" idx="21"/>
          </p:nvPr>
        </p:nvSpPr>
        <p:spPr>
          <a:xfrm>
            <a:off x="5855395" y="1028700"/>
            <a:ext cx="6336605" cy="5143500"/>
          </a:xfrm>
        </p:spPr>
        <p:txBody>
          <a:bodyPr/>
          <a:lstStyle>
            <a:lvl1pPr>
              <a:buClr>
                <a:srgbClr val="E86100"/>
              </a:buClr>
              <a:defRPr/>
            </a:lvl1pPr>
            <a:lvl5pPr>
              <a:defRPr/>
            </a:lvl5pPr>
          </a:lstStyle>
          <a:p>
            <a:r>
              <a:rPr lang="en-US"/>
              <a:t>Click icon to add picture</a:t>
            </a:r>
            <a:endParaRPr lang="en-US" dirty="0"/>
          </a:p>
        </p:txBody>
      </p:sp>
      <p:sp>
        <p:nvSpPr>
          <p:cNvPr id="22" name="Text Placeholder 2">
            <a:extLst>
              <a:ext uri="{FF2B5EF4-FFF2-40B4-BE49-F238E27FC236}">
                <a16:creationId xmlns:a16="http://schemas.microsoft.com/office/drawing/2014/main" id="{B11489ED-BE02-461B-9580-EECB49FA0048}"/>
              </a:ext>
            </a:extLst>
          </p:cNvPr>
          <p:cNvSpPr>
            <a:spLocks noGrp="1"/>
          </p:cNvSpPr>
          <p:nvPr>
            <p:ph idx="1" hasCustomPrompt="1"/>
          </p:nvPr>
        </p:nvSpPr>
        <p:spPr>
          <a:xfrm>
            <a:off x="582272" y="4988553"/>
            <a:ext cx="4946658" cy="1032539"/>
          </a:xfrm>
          <a:prstGeom prst="rect">
            <a:avLst/>
          </a:prstGeom>
        </p:spPr>
        <p:txBody>
          <a:bodyPr vert="horz" lIns="0" tIns="45720" rIns="91440" bIns="45720" rtlCol="0">
            <a:noAutofit/>
          </a:bodyPr>
          <a:lstStyle>
            <a:lvl1pPr>
              <a:spcAft>
                <a:spcPts val="600"/>
              </a:spcAft>
              <a:buClr>
                <a:srgbClr val="E87722"/>
              </a:buClr>
              <a:defRPr sz="1200"/>
            </a:lvl1pPr>
            <a:lvl2pPr marL="457200">
              <a:spcAft>
                <a:spcPts val="600"/>
              </a:spcAft>
              <a:buClr>
                <a:srgbClr val="E87722"/>
              </a:buClr>
              <a:defRPr sz="1000"/>
            </a:lvl2pPr>
            <a:lvl3pPr marL="685800">
              <a:spcAft>
                <a:spcPts val="600"/>
              </a:spcAft>
              <a:buClr>
                <a:srgbClr val="E87722"/>
              </a:buClr>
              <a:defRPr sz="800"/>
            </a:lvl3pPr>
            <a:lvl4pPr marL="1371600" indent="0">
              <a:buNone/>
              <a:defRPr/>
            </a:lvl4pPr>
            <a:lvl5pPr marL="1828800" indent="0">
              <a:buNone/>
              <a:defRPr/>
            </a:lvl5pPr>
          </a:lstStyle>
          <a:p>
            <a:pPr lvl="0"/>
            <a:r>
              <a:rPr lang="en-US" dirty="0"/>
              <a:t>Edit master text styles</a:t>
            </a:r>
          </a:p>
        </p:txBody>
      </p:sp>
      <p:sp>
        <p:nvSpPr>
          <p:cNvPr id="24" name="Text Placeholder 2">
            <a:extLst>
              <a:ext uri="{FF2B5EF4-FFF2-40B4-BE49-F238E27FC236}">
                <a16:creationId xmlns:a16="http://schemas.microsoft.com/office/drawing/2014/main" id="{5BA05F4C-A354-3943-98EB-C2A9D1A0DD0C}"/>
              </a:ext>
            </a:extLst>
          </p:cNvPr>
          <p:cNvSpPr>
            <a:spLocks noGrp="1"/>
          </p:cNvSpPr>
          <p:nvPr>
            <p:ph idx="22" hasCustomPrompt="1"/>
          </p:nvPr>
        </p:nvSpPr>
        <p:spPr>
          <a:xfrm>
            <a:off x="582272" y="3296846"/>
            <a:ext cx="4946658" cy="906877"/>
          </a:xfrm>
          <a:prstGeom prst="rect">
            <a:avLst/>
          </a:prstGeom>
        </p:spPr>
        <p:txBody>
          <a:bodyPr vert="horz" lIns="0" tIns="45720" rIns="91440" bIns="45720" rtlCol="0">
            <a:noAutofit/>
          </a:bodyPr>
          <a:lstStyle>
            <a:lvl1pPr marL="228600" marR="0" indent="-228600" algn="l" defTabSz="914400" rtl="0" eaLnBrk="1" fontAlgn="auto" latinLnBrk="0" hangingPunct="1">
              <a:lnSpc>
                <a:spcPct val="90000"/>
              </a:lnSpc>
              <a:spcBef>
                <a:spcPts val="0"/>
              </a:spcBef>
              <a:spcAft>
                <a:spcPts val="600"/>
              </a:spcAft>
              <a:buClr>
                <a:srgbClr val="E87722"/>
              </a:buClr>
              <a:buSzTx/>
              <a:buFont typeface="Wingdings" pitchFamily="2" charset="2"/>
              <a:buChar char="§"/>
              <a:tabLst/>
              <a:defRPr sz="1200"/>
            </a:lvl1pPr>
            <a:lvl2pPr marL="457200" indent="-228600">
              <a:lnSpc>
                <a:spcPct val="90000"/>
              </a:lnSpc>
              <a:spcAft>
                <a:spcPts val="600"/>
              </a:spcAft>
              <a:buClr>
                <a:srgbClr val="E87722"/>
              </a:buClr>
              <a:buFont typeface="System Font Regular"/>
              <a:buChar char="–"/>
              <a:defRPr sz="1000"/>
            </a:lvl2pPr>
            <a:lvl3pPr marL="685800">
              <a:lnSpc>
                <a:spcPct val="90000"/>
              </a:lnSpc>
              <a:spcAft>
                <a:spcPts val="600"/>
              </a:spcAft>
              <a:buClr>
                <a:srgbClr val="E87722"/>
              </a:buClr>
              <a:defRPr sz="800"/>
            </a:lvl3pPr>
            <a:lvl4pPr marL="1371600" indent="0">
              <a:buNone/>
              <a:defRPr/>
            </a:lvl4pPr>
            <a:lvl5pPr marL="1828800" indent="0">
              <a:buNone/>
              <a:defRPr/>
            </a:lvl5pPr>
          </a:lstStyle>
          <a:p>
            <a:pPr lvl="0"/>
            <a:r>
              <a:rPr lang="en-US" dirty="0"/>
              <a:t>Content – Arial, 12 </a:t>
            </a:r>
            <a:r>
              <a:rPr lang="en-US" dirty="0" err="1"/>
              <a:t>pt</a:t>
            </a:r>
            <a:r>
              <a:rPr lang="en-US" dirty="0"/>
              <a:t>, gray font, sentence case, which is capitalizing only the first letter of the first word and any proper nouns and names/titles</a:t>
            </a:r>
          </a:p>
        </p:txBody>
      </p:sp>
      <p:sp>
        <p:nvSpPr>
          <p:cNvPr id="25" name="Text Placeholder 2">
            <a:extLst>
              <a:ext uri="{FF2B5EF4-FFF2-40B4-BE49-F238E27FC236}">
                <a16:creationId xmlns:a16="http://schemas.microsoft.com/office/drawing/2014/main" id="{9DD0AA8E-45BF-F34D-8DB1-265D438DB3B3}"/>
              </a:ext>
            </a:extLst>
          </p:cNvPr>
          <p:cNvSpPr>
            <a:spLocks noGrp="1"/>
          </p:cNvSpPr>
          <p:nvPr>
            <p:ph idx="23" hasCustomPrompt="1"/>
          </p:nvPr>
        </p:nvSpPr>
        <p:spPr>
          <a:xfrm>
            <a:off x="582272" y="1553138"/>
            <a:ext cx="4946658" cy="906877"/>
          </a:xfrm>
          <a:prstGeom prst="rect">
            <a:avLst/>
          </a:prstGeom>
        </p:spPr>
        <p:txBody>
          <a:bodyPr vert="horz" lIns="0" tIns="45720" rIns="91440" bIns="45720" rtlCol="0">
            <a:noAutofit/>
          </a:bodyPr>
          <a:lstStyle>
            <a:lvl1pPr marL="228600" marR="0" indent="-228600" algn="l" defTabSz="914400" rtl="0" eaLnBrk="1" fontAlgn="auto" latinLnBrk="0" hangingPunct="1">
              <a:lnSpc>
                <a:spcPct val="90000"/>
              </a:lnSpc>
              <a:spcBef>
                <a:spcPts val="0"/>
              </a:spcBef>
              <a:spcAft>
                <a:spcPts val="600"/>
              </a:spcAft>
              <a:buClr>
                <a:srgbClr val="E86100"/>
              </a:buClr>
              <a:buSzTx/>
              <a:buFont typeface="Wingdings" pitchFamily="2" charset="2"/>
              <a:buChar char="§"/>
              <a:tabLst/>
              <a:defRPr sz="1200"/>
            </a:lvl1pPr>
            <a:lvl2pPr marL="457200" indent="-228600">
              <a:lnSpc>
                <a:spcPct val="90000"/>
              </a:lnSpc>
              <a:spcAft>
                <a:spcPts val="600"/>
              </a:spcAft>
              <a:buFont typeface="System Font Regular"/>
              <a:buChar char="–"/>
              <a:defRPr sz="1000"/>
            </a:lvl2pPr>
            <a:lvl3pPr marL="685800">
              <a:lnSpc>
                <a:spcPct val="90000"/>
              </a:lnSpc>
              <a:spcAft>
                <a:spcPts val="600"/>
              </a:spcAft>
              <a:defRPr sz="800"/>
            </a:lvl3pPr>
            <a:lvl4pPr marL="1371600" indent="0">
              <a:buNone/>
              <a:defRPr/>
            </a:lvl4pPr>
            <a:lvl5pPr marL="1828800" indent="0">
              <a:buNone/>
              <a:defRPr/>
            </a:lvl5pPr>
          </a:lstStyle>
          <a:p>
            <a:r>
              <a:rPr lang="en-US" dirty="0"/>
              <a:t>To change the photo and maintain size/shape, delete existing photo, click the picture icon in the center of the placeholder, locate/select a photo from your file options that appear, click Insert.  </a:t>
            </a:r>
          </a:p>
        </p:txBody>
      </p:sp>
      <p:sp>
        <p:nvSpPr>
          <p:cNvPr id="2" name="Title 1">
            <a:extLst>
              <a:ext uri="{FF2B5EF4-FFF2-40B4-BE49-F238E27FC236}">
                <a16:creationId xmlns:a16="http://schemas.microsoft.com/office/drawing/2014/main" id="{66FFF901-05BA-8A3E-891E-5FA2F599501B}"/>
              </a:ext>
            </a:extLst>
          </p:cNvPr>
          <p:cNvSpPr>
            <a:spLocks noGrp="1"/>
          </p:cNvSpPr>
          <p:nvPr>
            <p:ph type="title" hasCustomPrompt="1"/>
          </p:nvPr>
        </p:nvSpPr>
        <p:spPr/>
        <p:txBody>
          <a:bodyPr/>
          <a:lstStyle/>
          <a:p>
            <a:r>
              <a:rPr lang="en-US" dirty="0"/>
              <a:t>TITLE — avenir NEXT LT PRO, DEMI, 28 PT, dark BLUE, caps</a:t>
            </a:r>
          </a:p>
        </p:txBody>
      </p:sp>
      <p:sp>
        <p:nvSpPr>
          <p:cNvPr id="3" name="Footer Placeholder 4">
            <a:extLst>
              <a:ext uri="{FF2B5EF4-FFF2-40B4-BE49-F238E27FC236}">
                <a16:creationId xmlns:a16="http://schemas.microsoft.com/office/drawing/2014/main" id="{70C08F04-C2CD-4A5B-56E3-B08A0BD55FB1}"/>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4" name="Slide Number Placeholder 5">
            <a:extLst>
              <a:ext uri="{FF2B5EF4-FFF2-40B4-BE49-F238E27FC236}">
                <a16:creationId xmlns:a16="http://schemas.microsoft.com/office/drawing/2014/main" id="{2EAB1B03-47C8-C087-3231-E17E06D6ECED}"/>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spTree>
    <p:extLst>
      <p:ext uri="{BB962C8B-B14F-4D97-AF65-F5344CB8AC3E}">
        <p14:creationId xmlns:p14="http://schemas.microsoft.com/office/powerpoint/2010/main" val="3041152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0">
          <p15:clr>
            <a:srgbClr val="FBAE40"/>
          </p15:clr>
        </p15:guide>
        <p15:guide id="2" pos="7464">
          <p15:clr>
            <a:srgbClr val="FBAE40"/>
          </p15:clr>
        </p15:guide>
        <p15:guide id="3" pos="216">
          <p15:clr>
            <a:srgbClr val="FBAE40"/>
          </p15:clr>
        </p15:guide>
        <p15:guide id="5" orient="horz" pos="408">
          <p15:clr>
            <a:srgbClr val="FBAE40"/>
          </p15:clr>
        </p15:guide>
        <p15:guide id="6" pos="3576">
          <p15:clr>
            <a:srgbClr val="FBAE40"/>
          </p15:clr>
        </p15:guide>
        <p15:guide id="7" pos="3672">
          <p15:clr>
            <a:srgbClr val="FBAE40"/>
          </p15:clr>
        </p15:guide>
        <p15:guide id="8" orient="horz" pos="648">
          <p15:clr>
            <a:srgbClr val="FBAE40"/>
          </p15:clr>
        </p15:guide>
        <p15:guide id="9" orient="horz" pos="3888">
          <p15:clr>
            <a:srgbClr val="FBAE40"/>
          </p15:clr>
        </p15:guide>
        <p15:guide id="10" orient="horz" pos="1752">
          <p15:clr>
            <a:srgbClr val="FBAE40"/>
          </p15:clr>
        </p15:guide>
        <p15:guide id="11" orient="horz" pos="2712">
          <p15:clr>
            <a:srgbClr val="FBAE40"/>
          </p15:clr>
        </p15:guide>
        <p15:guide id="12" orient="horz" pos="2784">
          <p15:clr>
            <a:srgbClr val="FBAE40"/>
          </p15:clr>
        </p15:guide>
        <p15:guide id="14" orient="horz" pos="422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 Icons_Dark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6F6BC3-8DCD-DC42-9A6F-F00456312432}"/>
              </a:ext>
            </a:extLst>
          </p:cNvPr>
          <p:cNvSpPr/>
          <p:nvPr userDrawn="1"/>
        </p:nvSpPr>
        <p:spPr>
          <a:xfrm>
            <a:off x="1978933" y="1330155"/>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0BE59F21-E382-3743-8CD3-05F9897F4987}"/>
              </a:ext>
            </a:extLst>
          </p:cNvPr>
          <p:cNvCxnSpPr>
            <a:cxnSpLocks/>
          </p:cNvCxnSpPr>
          <p:nvPr userDrawn="1"/>
        </p:nvCxnSpPr>
        <p:spPr>
          <a:xfrm>
            <a:off x="2368189" y="3779038"/>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80EA38F-9E16-744A-8B06-EFD4E8F2D16F}"/>
              </a:ext>
            </a:extLst>
          </p:cNvPr>
          <p:cNvSpPr/>
          <p:nvPr userDrawn="1"/>
        </p:nvSpPr>
        <p:spPr>
          <a:xfrm>
            <a:off x="4753538" y="1330155"/>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C76EA18B-18FB-AE4F-9382-286B4311D2FE}"/>
              </a:ext>
            </a:extLst>
          </p:cNvPr>
          <p:cNvCxnSpPr>
            <a:cxnSpLocks/>
          </p:cNvCxnSpPr>
          <p:nvPr userDrawn="1"/>
        </p:nvCxnSpPr>
        <p:spPr>
          <a:xfrm>
            <a:off x="5142794" y="3779038"/>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1B44169-B61C-BB4D-90CD-0A42012245B1}"/>
              </a:ext>
            </a:extLst>
          </p:cNvPr>
          <p:cNvSpPr/>
          <p:nvPr userDrawn="1"/>
        </p:nvSpPr>
        <p:spPr>
          <a:xfrm>
            <a:off x="7525757" y="1330155"/>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F7792A3D-7A48-484F-9FD8-5891CD965BA2}"/>
              </a:ext>
            </a:extLst>
          </p:cNvPr>
          <p:cNvCxnSpPr>
            <a:cxnSpLocks/>
          </p:cNvCxnSpPr>
          <p:nvPr userDrawn="1"/>
        </p:nvCxnSpPr>
        <p:spPr>
          <a:xfrm>
            <a:off x="7915013" y="3779038"/>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6704091-F1CC-324B-964E-406BF87F70ED}"/>
              </a:ext>
            </a:extLst>
          </p:cNvPr>
          <p:cNvSpPr>
            <a:spLocks noChangeAspect="1"/>
          </p:cNvSpPr>
          <p:nvPr userDrawn="1"/>
        </p:nvSpPr>
        <p:spPr>
          <a:xfrm>
            <a:off x="5121997" y="1628920"/>
            <a:ext cx="1901923" cy="1901923"/>
          </a:xfrm>
          <a:prstGeom prst="ellipse">
            <a:avLst/>
          </a:prstGeom>
          <a:solidFill>
            <a:srgbClr val="0B234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3" name="Oval 22">
            <a:extLst>
              <a:ext uri="{FF2B5EF4-FFF2-40B4-BE49-F238E27FC236}">
                <a16:creationId xmlns:a16="http://schemas.microsoft.com/office/drawing/2014/main" id="{E6FC4102-7C30-6C4A-A003-572E35494090}"/>
              </a:ext>
            </a:extLst>
          </p:cNvPr>
          <p:cNvSpPr>
            <a:spLocks noChangeAspect="1"/>
          </p:cNvSpPr>
          <p:nvPr/>
        </p:nvSpPr>
        <p:spPr>
          <a:xfrm>
            <a:off x="2347231" y="1631717"/>
            <a:ext cx="1901923" cy="1901923"/>
          </a:xfrm>
          <a:prstGeom prst="ellipse">
            <a:avLst/>
          </a:prstGeom>
          <a:solidFill>
            <a:srgbClr val="0B234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4" name="Oval 23">
            <a:extLst>
              <a:ext uri="{FF2B5EF4-FFF2-40B4-BE49-F238E27FC236}">
                <a16:creationId xmlns:a16="http://schemas.microsoft.com/office/drawing/2014/main" id="{1C4CB017-60FC-5142-83B0-57F68278BFBF}"/>
              </a:ext>
            </a:extLst>
          </p:cNvPr>
          <p:cNvSpPr>
            <a:spLocks noChangeAspect="1"/>
          </p:cNvSpPr>
          <p:nvPr/>
        </p:nvSpPr>
        <p:spPr>
          <a:xfrm>
            <a:off x="2520952" y="1805438"/>
            <a:ext cx="1554480" cy="1554480"/>
          </a:xfrm>
          <a:prstGeom prst="ellipse">
            <a:avLst/>
          </a:pr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7" name="Oval 26">
            <a:extLst>
              <a:ext uri="{FF2B5EF4-FFF2-40B4-BE49-F238E27FC236}">
                <a16:creationId xmlns:a16="http://schemas.microsoft.com/office/drawing/2014/main" id="{2407EE9A-02BF-6043-8A49-66DF664707E7}"/>
              </a:ext>
            </a:extLst>
          </p:cNvPr>
          <p:cNvSpPr>
            <a:spLocks noChangeAspect="1"/>
          </p:cNvSpPr>
          <p:nvPr userDrawn="1"/>
        </p:nvSpPr>
        <p:spPr>
          <a:xfrm>
            <a:off x="7894213" y="1628920"/>
            <a:ext cx="1901923" cy="1901923"/>
          </a:xfrm>
          <a:prstGeom prst="ellipse">
            <a:avLst/>
          </a:prstGeom>
          <a:solidFill>
            <a:srgbClr val="0B234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0" name="Oval 29">
            <a:extLst>
              <a:ext uri="{FF2B5EF4-FFF2-40B4-BE49-F238E27FC236}">
                <a16:creationId xmlns:a16="http://schemas.microsoft.com/office/drawing/2014/main" id="{D12028D0-06C4-A042-9237-3AE2D20BAD51}"/>
              </a:ext>
            </a:extLst>
          </p:cNvPr>
          <p:cNvSpPr>
            <a:spLocks noChangeAspect="1"/>
          </p:cNvSpPr>
          <p:nvPr/>
        </p:nvSpPr>
        <p:spPr>
          <a:xfrm>
            <a:off x="8067934" y="1802641"/>
            <a:ext cx="1554480" cy="1554480"/>
          </a:xfrm>
          <a:prstGeom prst="ellipse">
            <a:avLst/>
          </a:pr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3" name="Text Placeholder 24">
            <a:extLst>
              <a:ext uri="{FF2B5EF4-FFF2-40B4-BE49-F238E27FC236}">
                <a16:creationId xmlns:a16="http://schemas.microsoft.com/office/drawing/2014/main" id="{700C541E-16A7-7948-A657-916C3FDE8A2D}"/>
              </a:ext>
            </a:extLst>
          </p:cNvPr>
          <p:cNvSpPr>
            <a:spLocks noGrp="1"/>
          </p:cNvSpPr>
          <p:nvPr userDrawn="1">
            <p:ph type="body" sz="quarter" idx="16" hasCustomPrompt="1"/>
          </p:nvPr>
        </p:nvSpPr>
        <p:spPr>
          <a:xfrm>
            <a:off x="2112150" y="4021092"/>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GRAY,  CAPS</a:t>
            </a:r>
          </a:p>
        </p:txBody>
      </p:sp>
      <p:sp>
        <p:nvSpPr>
          <p:cNvPr id="34" name="Text Placeholder 24">
            <a:extLst>
              <a:ext uri="{FF2B5EF4-FFF2-40B4-BE49-F238E27FC236}">
                <a16:creationId xmlns:a16="http://schemas.microsoft.com/office/drawing/2014/main" id="{C6632954-4CD9-AC4E-873D-4EB8E3074714}"/>
              </a:ext>
            </a:extLst>
          </p:cNvPr>
          <p:cNvSpPr>
            <a:spLocks noGrp="1"/>
          </p:cNvSpPr>
          <p:nvPr userDrawn="1">
            <p:ph type="body" sz="quarter" idx="17" hasCustomPrompt="1"/>
          </p:nvPr>
        </p:nvSpPr>
        <p:spPr>
          <a:xfrm>
            <a:off x="4909958" y="4021092"/>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GRAY, CAPS</a:t>
            </a:r>
          </a:p>
        </p:txBody>
      </p:sp>
      <p:sp>
        <p:nvSpPr>
          <p:cNvPr id="39" name="Text Placeholder 24">
            <a:extLst>
              <a:ext uri="{FF2B5EF4-FFF2-40B4-BE49-F238E27FC236}">
                <a16:creationId xmlns:a16="http://schemas.microsoft.com/office/drawing/2014/main" id="{47FCF07A-3FC5-C64E-BBD7-7A1019EE2490}"/>
              </a:ext>
            </a:extLst>
          </p:cNvPr>
          <p:cNvSpPr>
            <a:spLocks noGrp="1"/>
          </p:cNvSpPr>
          <p:nvPr userDrawn="1">
            <p:ph type="body" sz="quarter" idx="18" hasCustomPrompt="1"/>
          </p:nvPr>
        </p:nvSpPr>
        <p:spPr>
          <a:xfrm>
            <a:off x="7676245" y="4021092"/>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GRAY, CAPS</a:t>
            </a:r>
          </a:p>
        </p:txBody>
      </p:sp>
      <p:sp>
        <p:nvSpPr>
          <p:cNvPr id="32" name="Oval 31">
            <a:extLst>
              <a:ext uri="{FF2B5EF4-FFF2-40B4-BE49-F238E27FC236}">
                <a16:creationId xmlns:a16="http://schemas.microsoft.com/office/drawing/2014/main" id="{9F0C2A2F-44BD-FF40-8445-274D308A0861}"/>
              </a:ext>
            </a:extLst>
          </p:cNvPr>
          <p:cNvSpPr>
            <a:spLocks noChangeAspect="1"/>
          </p:cNvSpPr>
          <p:nvPr userDrawn="1"/>
        </p:nvSpPr>
        <p:spPr>
          <a:xfrm>
            <a:off x="5295718" y="1802641"/>
            <a:ext cx="1554480" cy="1554480"/>
          </a:xfrm>
          <a:prstGeom prst="ellipse">
            <a:avLst/>
          </a:pr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5" name="Picture Placeholder 7">
            <a:extLst>
              <a:ext uri="{FF2B5EF4-FFF2-40B4-BE49-F238E27FC236}">
                <a16:creationId xmlns:a16="http://schemas.microsoft.com/office/drawing/2014/main" id="{9F87CD6C-63F4-C84A-8065-26C3EF5C174D}"/>
              </a:ext>
            </a:extLst>
          </p:cNvPr>
          <p:cNvSpPr>
            <a:spLocks noGrp="1"/>
          </p:cNvSpPr>
          <p:nvPr>
            <p:ph type="pic" sz="quarter" idx="20" hasCustomPrompt="1"/>
          </p:nvPr>
        </p:nvSpPr>
        <p:spPr>
          <a:xfrm>
            <a:off x="2520952" y="1805438"/>
            <a:ext cx="1554480" cy="1554481"/>
          </a:xfrm>
          <a:prstGeom prst="ellipse">
            <a:avLst/>
          </a:prstGeom>
          <a:solidFill>
            <a:srgbClr val="0B2341"/>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6" name="Picture Placeholder 7">
            <a:extLst>
              <a:ext uri="{FF2B5EF4-FFF2-40B4-BE49-F238E27FC236}">
                <a16:creationId xmlns:a16="http://schemas.microsoft.com/office/drawing/2014/main" id="{0D504FA1-522A-7F4F-87EB-C4D1DE46E621}"/>
              </a:ext>
            </a:extLst>
          </p:cNvPr>
          <p:cNvSpPr>
            <a:spLocks noGrp="1"/>
          </p:cNvSpPr>
          <p:nvPr>
            <p:ph type="pic" sz="quarter" idx="21" hasCustomPrompt="1"/>
          </p:nvPr>
        </p:nvSpPr>
        <p:spPr>
          <a:xfrm>
            <a:off x="5295718" y="1802641"/>
            <a:ext cx="1554480" cy="1554481"/>
          </a:xfrm>
          <a:prstGeom prst="ellipse">
            <a:avLst/>
          </a:prstGeom>
          <a:solidFill>
            <a:srgbClr val="0B2341"/>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7" name="Picture Placeholder 7">
            <a:extLst>
              <a:ext uri="{FF2B5EF4-FFF2-40B4-BE49-F238E27FC236}">
                <a16:creationId xmlns:a16="http://schemas.microsoft.com/office/drawing/2014/main" id="{B6C0E8E8-FD78-B148-9097-AC22A7BE5F7E}"/>
              </a:ext>
            </a:extLst>
          </p:cNvPr>
          <p:cNvSpPr>
            <a:spLocks noGrp="1"/>
          </p:cNvSpPr>
          <p:nvPr>
            <p:ph type="pic" sz="quarter" idx="22" hasCustomPrompt="1"/>
          </p:nvPr>
        </p:nvSpPr>
        <p:spPr>
          <a:xfrm>
            <a:off x="8067934" y="1802641"/>
            <a:ext cx="1554480" cy="1554481"/>
          </a:xfrm>
          <a:prstGeom prst="ellipse">
            <a:avLst/>
          </a:prstGeom>
          <a:solidFill>
            <a:srgbClr val="0B2341"/>
          </a:solidFill>
        </p:spPr>
        <p:txBody>
          <a:bodyPr anchor="ctr">
            <a:normAutofit/>
          </a:bodyPr>
          <a:lstStyle>
            <a:lvl1pPr marL="0" indent="0" algn="ctr">
              <a:buNone/>
              <a:defRPr sz="1600">
                <a:solidFill>
                  <a:srgbClr val="FFFFFF"/>
                </a:solidFill>
              </a:defRPr>
            </a:lvl1pPr>
          </a:lstStyle>
          <a:p>
            <a:r>
              <a:rPr lang="en-US" dirty="0"/>
              <a:t>Insert Photo or Icon Here</a:t>
            </a:r>
          </a:p>
        </p:txBody>
      </p:sp>
      <p:cxnSp>
        <p:nvCxnSpPr>
          <p:cNvPr id="8" name="Straight Connector 7">
            <a:extLst>
              <a:ext uri="{FF2B5EF4-FFF2-40B4-BE49-F238E27FC236}">
                <a16:creationId xmlns:a16="http://schemas.microsoft.com/office/drawing/2014/main" id="{F833174B-0E31-7648-819C-BB44E7BEEA82}"/>
              </a:ext>
            </a:extLst>
          </p:cNvPr>
          <p:cNvCxnSpPr/>
          <p:nvPr userDrawn="1"/>
        </p:nvCxnSpPr>
        <p:spPr>
          <a:xfrm>
            <a:off x="8839200" y="3530843"/>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0AE0E21-18AF-A748-AC8A-27B7834B7B49}"/>
              </a:ext>
            </a:extLst>
          </p:cNvPr>
          <p:cNvCxnSpPr/>
          <p:nvPr userDrawn="1"/>
        </p:nvCxnSpPr>
        <p:spPr>
          <a:xfrm>
            <a:off x="6072958" y="3530843"/>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0CE64D7-553E-A347-BF9D-990DEE2BCF41}"/>
              </a:ext>
            </a:extLst>
          </p:cNvPr>
          <p:cNvCxnSpPr/>
          <p:nvPr userDrawn="1"/>
        </p:nvCxnSpPr>
        <p:spPr>
          <a:xfrm>
            <a:off x="3298192" y="3530843"/>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6EBFADA-9ECE-88BC-AFF2-7546A760BD11}"/>
              </a:ext>
            </a:extLst>
          </p:cNvPr>
          <p:cNvSpPr>
            <a:spLocks noGrp="1"/>
          </p:cNvSpPr>
          <p:nvPr>
            <p:ph type="title" hasCustomPrompt="1"/>
          </p:nvPr>
        </p:nvSpPr>
        <p:spPr/>
        <p:txBody>
          <a:bodyPr/>
          <a:lstStyle/>
          <a:p>
            <a:r>
              <a:rPr lang="en-US" dirty="0"/>
              <a:t>TITLE — avenir NEXT LT PRO, DEMI, 28 PT, dark BLUE, caps</a:t>
            </a:r>
          </a:p>
        </p:txBody>
      </p:sp>
      <p:sp>
        <p:nvSpPr>
          <p:cNvPr id="5" name="Footer Placeholder 4">
            <a:extLst>
              <a:ext uri="{FF2B5EF4-FFF2-40B4-BE49-F238E27FC236}">
                <a16:creationId xmlns:a16="http://schemas.microsoft.com/office/drawing/2014/main" id="{1A967034-F5F3-BFFB-769E-A83283FFB916}"/>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6" name="Slide Number Placeholder 5">
            <a:extLst>
              <a:ext uri="{FF2B5EF4-FFF2-40B4-BE49-F238E27FC236}">
                <a16:creationId xmlns:a16="http://schemas.microsoft.com/office/drawing/2014/main" id="{3C9BFE55-A29D-AA51-BC10-7EE8372A07FD}"/>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spTree>
    <p:extLst>
      <p:ext uri="{BB962C8B-B14F-4D97-AF65-F5344CB8AC3E}">
        <p14:creationId xmlns:p14="http://schemas.microsoft.com/office/powerpoint/2010/main" val="79750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1248">
          <p15:clr>
            <a:srgbClr val="FBAE40"/>
          </p15:clr>
        </p15:guide>
        <p15:guide id="3" pos="216">
          <p15:clr>
            <a:srgbClr val="FBAE40"/>
          </p15:clr>
        </p15:guide>
        <p15:guide id="4" pos="7464">
          <p15:clr>
            <a:srgbClr val="FBAE40"/>
          </p15:clr>
        </p15:guide>
        <p15:guide id="6" pos="6408">
          <p15:clr>
            <a:srgbClr val="FBAE40"/>
          </p15:clr>
        </p15:guide>
        <p15:guide id="7" pos="720">
          <p15:clr>
            <a:srgbClr val="FBAE40"/>
          </p15:clr>
        </p15:guide>
        <p15:guide id="8" pos="6936">
          <p15:clr>
            <a:srgbClr val="FBAE40"/>
          </p15:clr>
        </p15:guide>
        <p15:guide id="9" orient="horz" pos="408">
          <p15:clr>
            <a:srgbClr val="FBAE40"/>
          </p15:clr>
        </p15:guide>
        <p15:guide id="10" orient="horz" pos="840">
          <p15:clr>
            <a:srgbClr val="FBAE40"/>
          </p15:clr>
        </p15:guide>
        <p15:guide id="11" orient="horz" pos="3168">
          <p15:clr>
            <a:srgbClr val="FBAE40"/>
          </p15:clr>
        </p15:guide>
        <p15:guide id="12" orient="horz" pos="422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s + Icons_Oran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6F6BC3-8DCD-DC42-9A6F-F00456312432}"/>
              </a:ext>
            </a:extLst>
          </p:cNvPr>
          <p:cNvSpPr/>
          <p:nvPr userDrawn="1"/>
        </p:nvSpPr>
        <p:spPr>
          <a:xfrm>
            <a:off x="1978933" y="1330155"/>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0BE59F21-E382-3743-8CD3-05F9897F4987}"/>
              </a:ext>
            </a:extLst>
          </p:cNvPr>
          <p:cNvCxnSpPr>
            <a:cxnSpLocks/>
          </p:cNvCxnSpPr>
          <p:nvPr userDrawn="1"/>
        </p:nvCxnSpPr>
        <p:spPr>
          <a:xfrm>
            <a:off x="2368189" y="3779038"/>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80EA38F-9E16-744A-8B06-EFD4E8F2D16F}"/>
              </a:ext>
            </a:extLst>
          </p:cNvPr>
          <p:cNvSpPr/>
          <p:nvPr userDrawn="1"/>
        </p:nvSpPr>
        <p:spPr>
          <a:xfrm>
            <a:off x="4753538" y="1330155"/>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C76EA18B-18FB-AE4F-9382-286B4311D2FE}"/>
              </a:ext>
            </a:extLst>
          </p:cNvPr>
          <p:cNvCxnSpPr>
            <a:cxnSpLocks/>
          </p:cNvCxnSpPr>
          <p:nvPr userDrawn="1"/>
        </p:nvCxnSpPr>
        <p:spPr>
          <a:xfrm>
            <a:off x="5142794" y="3779038"/>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1B44169-B61C-BB4D-90CD-0A42012245B1}"/>
              </a:ext>
            </a:extLst>
          </p:cNvPr>
          <p:cNvSpPr/>
          <p:nvPr userDrawn="1"/>
        </p:nvSpPr>
        <p:spPr>
          <a:xfrm>
            <a:off x="7525757" y="1330155"/>
            <a:ext cx="2638840" cy="3695383"/>
          </a:xfrm>
          <a:prstGeom prst="rect">
            <a:avLst/>
          </a:prstGeom>
          <a:solidFill>
            <a:schemeClr val="tx2">
              <a:lumMod val="20000"/>
              <a:lumOff val="80000"/>
              <a:alpha val="75000"/>
            </a:schemeClr>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F7792A3D-7A48-484F-9FD8-5891CD965BA2}"/>
              </a:ext>
            </a:extLst>
          </p:cNvPr>
          <p:cNvCxnSpPr>
            <a:cxnSpLocks/>
          </p:cNvCxnSpPr>
          <p:nvPr userDrawn="1"/>
        </p:nvCxnSpPr>
        <p:spPr>
          <a:xfrm>
            <a:off x="7915013" y="3779038"/>
            <a:ext cx="1860329" cy="0"/>
          </a:xfrm>
          <a:prstGeom prst="line">
            <a:avLst/>
          </a:prstGeom>
          <a:ln w="44450" cap="rnd">
            <a:solidFill>
              <a:srgbClr val="C8C8C8"/>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6704091-F1CC-324B-964E-406BF87F70ED}"/>
              </a:ext>
            </a:extLst>
          </p:cNvPr>
          <p:cNvSpPr>
            <a:spLocks noChangeAspect="1"/>
          </p:cNvSpPr>
          <p:nvPr userDrawn="1"/>
        </p:nvSpPr>
        <p:spPr>
          <a:xfrm>
            <a:off x="5121997" y="1628920"/>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3" name="Oval 22">
            <a:extLst>
              <a:ext uri="{FF2B5EF4-FFF2-40B4-BE49-F238E27FC236}">
                <a16:creationId xmlns:a16="http://schemas.microsoft.com/office/drawing/2014/main" id="{E6FC4102-7C30-6C4A-A003-572E35494090}"/>
              </a:ext>
            </a:extLst>
          </p:cNvPr>
          <p:cNvSpPr>
            <a:spLocks noChangeAspect="1"/>
          </p:cNvSpPr>
          <p:nvPr/>
        </p:nvSpPr>
        <p:spPr>
          <a:xfrm>
            <a:off x="2347231" y="1631717"/>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4" name="Oval 23">
            <a:extLst>
              <a:ext uri="{FF2B5EF4-FFF2-40B4-BE49-F238E27FC236}">
                <a16:creationId xmlns:a16="http://schemas.microsoft.com/office/drawing/2014/main" id="{1C4CB017-60FC-5142-83B0-57F68278BFBF}"/>
              </a:ext>
            </a:extLst>
          </p:cNvPr>
          <p:cNvSpPr>
            <a:spLocks noChangeAspect="1"/>
          </p:cNvSpPr>
          <p:nvPr/>
        </p:nvSpPr>
        <p:spPr>
          <a:xfrm>
            <a:off x="2520952" y="1805438"/>
            <a:ext cx="1554480" cy="1554480"/>
          </a:xfrm>
          <a:prstGeom prst="ellipse">
            <a:avLst/>
          </a:prstGeom>
          <a:solidFill>
            <a:schemeClr val="accent2"/>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7" name="Oval 26">
            <a:extLst>
              <a:ext uri="{FF2B5EF4-FFF2-40B4-BE49-F238E27FC236}">
                <a16:creationId xmlns:a16="http://schemas.microsoft.com/office/drawing/2014/main" id="{2407EE9A-02BF-6043-8A49-66DF664707E7}"/>
              </a:ext>
            </a:extLst>
          </p:cNvPr>
          <p:cNvSpPr>
            <a:spLocks noChangeAspect="1"/>
          </p:cNvSpPr>
          <p:nvPr userDrawn="1"/>
        </p:nvSpPr>
        <p:spPr>
          <a:xfrm>
            <a:off x="7894213" y="1628920"/>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0" name="Oval 29">
            <a:extLst>
              <a:ext uri="{FF2B5EF4-FFF2-40B4-BE49-F238E27FC236}">
                <a16:creationId xmlns:a16="http://schemas.microsoft.com/office/drawing/2014/main" id="{D12028D0-06C4-A042-9237-3AE2D20BAD51}"/>
              </a:ext>
            </a:extLst>
          </p:cNvPr>
          <p:cNvSpPr>
            <a:spLocks noChangeAspect="1"/>
          </p:cNvSpPr>
          <p:nvPr/>
        </p:nvSpPr>
        <p:spPr>
          <a:xfrm>
            <a:off x="8067934" y="1802641"/>
            <a:ext cx="1554480" cy="1554480"/>
          </a:xfrm>
          <a:prstGeom prst="ellipse">
            <a:avLst/>
          </a:prstGeom>
          <a:solidFill>
            <a:schemeClr val="accent2"/>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3" name="Text Placeholder 24">
            <a:extLst>
              <a:ext uri="{FF2B5EF4-FFF2-40B4-BE49-F238E27FC236}">
                <a16:creationId xmlns:a16="http://schemas.microsoft.com/office/drawing/2014/main" id="{700C541E-16A7-7948-A657-916C3FDE8A2D}"/>
              </a:ext>
            </a:extLst>
          </p:cNvPr>
          <p:cNvSpPr>
            <a:spLocks noGrp="1"/>
          </p:cNvSpPr>
          <p:nvPr userDrawn="1">
            <p:ph type="body" sz="quarter" idx="16" hasCustomPrompt="1"/>
          </p:nvPr>
        </p:nvSpPr>
        <p:spPr>
          <a:xfrm>
            <a:off x="2112150" y="4021092"/>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GRAY, CAPS</a:t>
            </a:r>
          </a:p>
        </p:txBody>
      </p:sp>
      <p:sp>
        <p:nvSpPr>
          <p:cNvPr id="34" name="Text Placeholder 24">
            <a:extLst>
              <a:ext uri="{FF2B5EF4-FFF2-40B4-BE49-F238E27FC236}">
                <a16:creationId xmlns:a16="http://schemas.microsoft.com/office/drawing/2014/main" id="{C6632954-4CD9-AC4E-873D-4EB8E3074714}"/>
              </a:ext>
            </a:extLst>
          </p:cNvPr>
          <p:cNvSpPr>
            <a:spLocks noGrp="1"/>
          </p:cNvSpPr>
          <p:nvPr userDrawn="1">
            <p:ph type="body" sz="quarter" idx="17" hasCustomPrompt="1"/>
          </p:nvPr>
        </p:nvSpPr>
        <p:spPr>
          <a:xfrm>
            <a:off x="4909958" y="4021092"/>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GRAY, CAPS</a:t>
            </a:r>
          </a:p>
        </p:txBody>
      </p:sp>
      <p:sp>
        <p:nvSpPr>
          <p:cNvPr id="39" name="Text Placeholder 24">
            <a:extLst>
              <a:ext uri="{FF2B5EF4-FFF2-40B4-BE49-F238E27FC236}">
                <a16:creationId xmlns:a16="http://schemas.microsoft.com/office/drawing/2014/main" id="{47FCF07A-3FC5-C64E-BBD7-7A1019EE2490}"/>
              </a:ext>
            </a:extLst>
          </p:cNvPr>
          <p:cNvSpPr>
            <a:spLocks noGrp="1"/>
          </p:cNvSpPr>
          <p:nvPr userDrawn="1">
            <p:ph type="body" sz="quarter" idx="18" hasCustomPrompt="1"/>
          </p:nvPr>
        </p:nvSpPr>
        <p:spPr>
          <a:xfrm>
            <a:off x="7676245" y="4021092"/>
            <a:ext cx="2372083" cy="724969"/>
          </a:xfrm>
        </p:spPr>
        <p:txBody>
          <a:bodyPr>
            <a:noAutofit/>
          </a:bodyPr>
          <a:lstStyle>
            <a:lvl1pPr marL="0" indent="0" algn="ctr">
              <a:buNone/>
              <a:defRPr sz="1600" cap="all" baseline="0">
                <a:solidFill>
                  <a:srgbClr val="63656A"/>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dirty="0"/>
              <a:t>Content – Avenir NEXT LT PRO, REGULAR, 16 </a:t>
            </a:r>
            <a:r>
              <a:rPr lang="en-US" dirty="0" err="1"/>
              <a:t>pt</a:t>
            </a:r>
            <a:r>
              <a:rPr lang="en-US" dirty="0"/>
              <a:t>, GRAY, CAPS</a:t>
            </a:r>
          </a:p>
        </p:txBody>
      </p:sp>
      <p:sp>
        <p:nvSpPr>
          <p:cNvPr id="32" name="Oval 31">
            <a:extLst>
              <a:ext uri="{FF2B5EF4-FFF2-40B4-BE49-F238E27FC236}">
                <a16:creationId xmlns:a16="http://schemas.microsoft.com/office/drawing/2014/main" id="{9F0C2A2F-44BD-FF40-8445-274D308A0861}"/>
              </a:ext>
            </a:extLst>
          </p:cNvPr>
          <p:cNvSpPr>
            <a:spLocks noChangeAspect="1"/>
          </p:cNvSpPr>
          <p:nvPr userDrawn="1"/>
        </p:nvSpPr>
        <p:spPr>
          <a:xfrm>
            <a:off x="5295718" y="1802641"/>
            <a:ext cx="1554480" cy="1554480"/>
          </a:xfrm>
          <a:prstGeom prst="ellipse">
            <a:avLst/>
          </a:prstGeom>
          <a:solidFill>
            <a:schemeClr val="accent2"/>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35" name="Picture Placeholder 7">
            <a:extLst>
              <a:ext uri="{FF2B5EF4-FFF2-40B4-BE49-F238E27FC236}">
                <a16:creationId xmlns:a16="http://schemas.microsoft.com/office/drawing/2014/main" id="{9F87CD6C-63F4-C84A-8065-26C3EF5C174D}"/>
              </a:ext>
            </a:extLst>
          </p:cNvPr>
          <p:cNvSpPr>
            <a:spLocks noGrp="1"/>
          </p:cNvSpPr>
          <p:nvPr>
            <p:ph type="pic" sz="quarter" idx="20" hasCustomPrompt="1"/>
          </p:nvPr>
        </p:nvSpPr>
        <p:spPr>
          <a:xfrm>
            <a:off x="2520952" y="1805438"/>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6" name="Picture Placeholder 7">
            <a:extLst>
              <a:ext uri="{FF2B5EF4-FFF2-40B4-BE49-F238E27FC236}">
                <a16:creationId xmlns:a16="http://schemas.microsoft.com/office/drawing/2014/main" id="{0D504FA1-522A-7F4F-87EB-C4D1DE46E621}"/>
              </a:ext>
            </a:extLst>
          </p:cNvPr>
          <p:cNvSpPr>
            <a:spLocks noGrp="1"/>
          </p:cNvSpPr>
          <p:nvPr>
            <p:ph type="pic" sz="quarter" idx="21" hasCustomPrompt="1"/>
          </p:nvPr>
        </p:nvSpPr>
        <p:spPr>
          <a:xfrm>
            <a:off x="5295718" y="1802641"/>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37" name="Picture Placeholder 7">
            <a:extLst>
              <a:ext uri="{FF2B5EF4-FFF2-40B4-BE49-F238E27FC236}">
                <a16:creationId xmlns:a16="http://schemas.microsoft.com/office/drawing/2014/main" id="{B6C0E8E8-FD78-B148-9097-AC22A7BE5F7E}"/>
              </a:ext>
            </a:extLst>
          </p:cNvPr>
          <p:cNvSpPr>
            <a:spLocks noGrp="1"/>
          </p:cNvSpPr>
          <p:nvPr>
            <p:ph type="pic" sz="quarter" idx="22" hasCustomPrompt="1"/>
          </p:nvPr>
        </p:nvSpPr>
        <p:spPr>
          <a:xfrm>
            <a:off x="8067934" y="1802641"/>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cxnSp>
        <p:nvCxnSpPr>
          <p:cNvPr id="8" name="Straight Connector 7">
            <a:extLst>
              <a:ext uri="{FF2B5EF4-FFF2-40B4-BE49-F238E27FC236}">
                <a16:creationId xmlns:a16="http://schemas.microsoft.com/office/drawing/2014/main" id="{F833174B-0E31-7648-819C-BB44E7BEEA82}"/>
              </a:ext>
            </a:extLst>
          </p:cNvPr>
          <p:cNvCxnSpPr/>
          <p:nvPr userDrawn="1"/>
        </p:nvCxnSpPr>
        <p:spPr>
          <a:xfrm>
            <a:off x="8839200" y="3530843"/>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0AE0E21-18AF-A748-AC8A-27B7834B7B49}"/>
              </a:ext>
            </a:extLst>
          </p:cNvPr>
          <p:cNvCxnSpPr/>
          <p:nvPr userDrawn="1"/>
        </p:nvCxnSpPr>
        <p:spPr>
          <a:xfrm>
            <a:off x="6072958" y="3530843"/>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0CE64D7-553E-A347-BF9D-990DEE2BCF41}"/>
              </a:ext>
            </a:extLst>
          </p:cNvPr>
          <p:cNvCxnSpPr/>
          <p:nvPr userDrawn="1"/>
        </p:nvCxnSpPr>
        <p:spPr>
          <a:xfrm>
            <a:off x="3298192" y="3530843"/>
            <a:ext cx="0" cy="248195"/>
          </a:xfrm>
          <a:prstGeom prst="line">
            <a:avLst/>
          </a:prstGeom>
          <a:ln w="44450">
            <a:solidFill>
              <a:srgbClr val="C8C8C8"/>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375E40D3-F6D6-F44B-B312-C8C3C219C114}"/>
              </a:ext>
            </a:extLst>
          </p:cNvPr>
          <p:cNvSpPr>
            <a:spLocks noGrp="1"/>
          </p:cNvSpPr>
          <p:nvPr>
            <p:ph type="sldNum" sz="quarter" idx="23"/>
          </p:nvPr>
        </p:nvSpPr>
        <p:spPr/>
        <p:txBody>
          <a:bodyPr/>
          <a:lstStyle/>
          <a:p>
            <a:fld id="{9564885F-477D-A14D-B2C1-5ECAF755F313}" type="slidenum">
              <a:rPr lang="en-US" smtClean="0"/>
              <a:pPr/>
              <a:t>‹#›</a:t>
            </a:fld>
            <a:endParaRPr lang="en-US" spc="400" dirty="0"/>
          </a:p>
        </p:txBody>
      </p:sp>
      <p:sp>
        <p:nvSpPr>
          <p:cNvPr id="4" name="Footer Placeholder 3">
            <a:extLst>
              <a:ext uri="{FF2B5EF4-FFF2-40B4-BE49-F238E27FC236}">
                <a16:creationId xmlns:a16="http://schemas.microsoft.com/office/drawing/2014/main" id="{7CF0AE1D-97AE-0F48-B316-23990F7DBAC6}"/>
              </a:ext>
            </a:extLst>
          </p:cNvPr>
          <p:cNvSpPr>
            <a:spLocks noGrp="1"/>
          </p:cNvSpPr>
          <p:nvPr>
            <p:ph type="ftr" sz="quarter" idx="24"/>
          </p:nvPr>
        </p:nvSpPr>
        <p:spPr/>
        <p:txBody>
          <a:bodyPr/>
          <a:lstStyle/>
          <a:p>
            <a:endParaRPr lang="en-US" dirty="0"/>
          </a:p>
        </p:txBody>
      </p:sp>
      <p:sp>
        <p:nvSpPr>
          <p:cNvPr id="2" name="Title 1">
            <a:extLst>
              <a:ext uri="{FF2B5EF4-FFF2-40B4-BE49-F238E27FC236}">
                <a16:creationId xmlns:a16="http://schemas.microsoft.com/office/drawing/2014/main" id="{44416E4B-D6CA-6A8E-DBF0-B92A06B40D52}"/>
              </a:ext>
            </a:extLst>
          </p:cNvPr>
          <p:cNvSpPr>
            <a:spLocks noGrp="1"/>
          </p:cNvSpPr>
          <p:nvPr>
            <p:ph type="title" hasCustomPrompt="1"/>
          </p:nvPr>
        </p:nvSpPr>
        <p:spPr/>
        <p:txBody>
          <a:bodyPr/>
          <a:lstStyle/>
          <a:p>
            <a:r>
              <a:rPr lang="en-US" dirty="0"/>
              <a:t>TITLE — avenir NEXT LT PRO, DEMI, 28 PT, dark BLUE, caps</a:t>
            </a:r>
          </a:p>
        </p:txBody>
      </p:sp>
    </p:spTree>
    <p:extLst>
      <p:ext uri="{BB962C8B-B14F-4D97-AF65-F5344CB8AC3E}">
        <p14:creationId xmlns:p14="http://schemas.microsoft.com/office/powerpoint/2010/main" val="242059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1248">
          <p15:clr>
            <a:srgbClr val="FBAE40"/>
          </p15:clr>
        </p15:guide>
        <p15:guide id="3" pos="216">
          <p15:clr>
            <a:srgbClr val="FBAE40"/>
          </p15:clr>
        </p15:guide>
        <p15:guide id="4" pos="7464">
          <p15:clr>
            <a:srgbClr val="FBAE40"/>
          </p15:clr>
        </p15:guide>
        <p15:guide id="6" pos="6408">
          <p15:clr>
            <a:srgbClr val="FBAE40"/>
          </p15:clr>
        </p15:guide>
        <p15:guide id="7" pos="720">
          <p15:clr>
            <a:srgbClr val="FBAE40"/>
          </p15:clr>
        </p15:guide>
        <p15:guide id="8" pos="6936">
          <p15:clr>
            <a:srgbClr val="FBAE40"/>
          </p15:clr>
        </p15:guide>
        <p15:guide id="9" orient="horz" pos="408">
          <p15:clr>
            <a:srgbClr val="FBAE40"/>
          </p15:clr>
        </p15:guide>
        <p15:guide id="10" orient="horz" pos="840">
          <p15:clr>
            <a:srgbClr val="FBAE40"/>
          </p15:clr>
        </p15:guide>
        <p15:guide id="11" orient="horz" pos="3168">
          <p15:clr>
            <a:srgbClr val="FBAE40"/>
          </p15:clr>
        </p15:guide>
        <p15:guide id="12" orient="horz" pos="422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8AEC2-BB00-E14A-935A-51CB9E4A467E}"/>
              </a:ext>
            </a:extLst>
          </p:cNvPr>
          <p:cNvSpPr>
            <a:spLocks noGrp="1"/>
          </p:cNvSpPr>
          <p:nvPr>
            <p:ph idx="1" hasCustomPrompt="1"/>
          </p:nvPr>
        </p:nvSpPr>
        <p:spPr>
          <a:xfrm>
            <a:off x="1485900" y="1349036"/>
            <a:ext cx="9182100" cy="2244356"/>
          </a:xfrm>
        </p:spPr>
        <p:txBody>
          <a:bodyPr anchor="b">
            <a:noAutofit/>
          </a:bodyPr>
          <a:lstStyle>
            <a:lvl1pPr marL="0" marR="0" indent="0" algn="l" defTabSz="914400" rtl="0" eaLnBrk="1" fontAlgn="auto" latinLnBrk="0" hangingPunct="1">
              <a:lnSpc>
                <a:spcPct val="90000"/>
              </a:lnSpc>
              <a:spcBef>
                <a:spcPts val="0"/>
              </a:spcBef>
              <a:spcAft>
                <a:spcPts val="1200"/>
              </a:spcAft>
              <a:buClr>
                <a:schemeClr val="tx2"/>
              </a:buClr>
              <a:buSzTx/>
              <a:buFont typeface="Wingdings" charset="2"/>
              <a:buNone/>
              <a:tabLst/>
              <a:defRPr sz="4800" b="1" i="1">
                <a:solidFill>
                  <a:schemeClr val="bg1"/>
                </a:solidFill>
                <a:latin typeface="Avenir Next LT Pro Demi" panose="020B0504020202020204" pitchFamily="34" charset="77"/>
                <a:cs typeface="Arial" panose="020B0604020202020204" pitchFamily="34" charset="0"/>
              </a:defRPr>
            </a:lvl1pPr>
            <a:lvl2pPr>
              <a:defRPr/>
            </a:lvl2pPr>
            <a:lvl3pPr marL="9144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a:lvl3pPr>
            <a:lvl4pPr marL="13716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a:lvl4pPr>
            <a:lvl5pPr marL="18288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a:lvl5pPr>
          </a:lstStyle>
          <a:p>
            <a:r>
              <a:rPr lang="en-US" i="1" dirty="0"/>
              <a:t>Quote text — Avenir Next LT Pro, Demi Italic, 48 </a:t>
            </a:r>
            <a:r>
              <a:rPr lang="en-US" i="1" dirty="0" err="1"/>
              <a:t>pt</a:t>
            </a:r>
            <a:r>
              <a:rPr lang="en-US" i="1" dirty="0"/>
              <a:t>, dark blue, sentence case.</a:t>
            </a:r>
          </a:p>
        </p:txBody>
      </p:sp>
      <p:sp>
        <p:nvSpPr>
          <p:cNvPr id="12" name="Content Placeholder 2">
            <a:extLst>
              <a:ext uri="{FF2B5EF4-FFF2-40B4-BE49-F238E27FC236}">
                <a16:creationId xmlns:a16="http://schemas.microsoft.com/office/drawing/2014/main" id="{741E1D58-DDCE-FE4F-B7B5-C762A613D1AD}"/>
              </a:ext>
            </a:extLst>
          </p:cNvPr>
          <p:cNvSpPr>
            <a:spLocks noGrp="1"/>
          </p:cNvSpPr>
          <p:nvPr>
            <p:ph idx="13" hasCustomPrompt="1"/>
          </p:nvPr>
        </p:nvSpPr>
        <p:spPr>
          <a:xfrm>
            <a:off x="1485900" y="3833561"/>
            <a:ext cx="9182100" cy="489930"/>
          </a:xfrm>
        </p:spPr>
        <p:txBody>
          <a:bodyPr anchor="t">
            <a:noAutofit/>
          </a:bodyPr>
          <a:lstStyle>
            <a:lvl1pPr marL="0" indent="0" algn="r">
              <a:buNone/>
              <a:defRPr sz="2400">
                <a:solidFill>
                  <a:schemeClr val="accent2"/>
                </a:solidFill>
              </a:defRPr>
            </a:lvl1pPr>
            <a:lvl2pPr>
              <a:defRPr/>
            </a:lvl2pPr>
            <a:lvl3pPr marL="9144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a:lvl3pPr>
            <a:lvl4pPr marL="13716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a:lvl4pPr>
            <a:lvl5pPr marL="18288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a:lvl5pPr>
          </a:lstStyle>
          <a:p>
            <a:r>
              <a:rPr lang="en-US" dirty="0"/>
              <a:t>Author — </a:t>
            </a:r>
            <a:r>
              <a:rPr lang="en-US" sz="2400" dirty="0"/>
              <a:t>Avenir Next LT Pro, Regular, 24 </a:t>
            </a:r>
            <a:r>
              <a:rPr lang="en-US" sz="2400" dirty="0" err="1"/>
              <a:t>pt</a:t>
            </a:r>
            <a:r>
              <a:rPr lang="en-US" sz="2400" dirty="0"/>
              <a:t>, Orange, Title Case</a:t>
            </a:r>
          </a:p>
        </p:txBody>
      </p:sp>
      <p:sp>
        <p:nvSpPr>
          <p:cNvPr id="5" name="Footer Placeholder 4">
            <a:extLst>
              <a:ext uri="{FF2B5EF4-FFF2-40B4-BE49-F238E27FC236}">
                <a16:creationId xmlns:a16="http://schemas.microsoft.com/office/drawing/2014/main" id="{92CA122D-94E2-303B-2130-BA13E870F5E6}"/>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6" name="Slide Number Placeholder 5">
            <a:extLst>
              <a:ext uri="{FF2B5EF4-FFF2-40B4-BE49-F238E27FC236}">
                <a16:creationId xmlns:a16="http://schemas.microsoft.com/office/drawing/2014/main" id="{4BEF5716-1F6D-F148-3B41-2BF1984EB550}"/>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spTree>
    <p:extLst>
      <p:ext uri="{BB962C8B-B14F-4D97-AF65-F5344CB8AC3E}">
        <p14:creationId xmlns:p14="http://schemas.microsoft.com/office/powerpoint/2010/main" val="351923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216">
          <p15:clr>
            <a:srgbClr val="FBAE40"/>
          </p15:clr>
        </p15:guide>
        <p15:guide id="4" pos="7464">
          <p15:clr>
            <a:srgbClr val="FBAE40"/>
          </p15:clr>
        </p15:guide>
        <p15:guide id="5" pos="6720">
          <p15:clr>
            <a:srgbClr val="FBAE40"/>
          </p15:clr>
        </p15:guide>
        <p15:guide id="6" pos="936">
          <p15:clr>
            <a:srgbClr val="FBAE40"/>
          </p15:clr>
        </p15:guide>
        <p15:guide id="7" orient="horz" pos="422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Informal Vertical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0B2E10-7198-50D5-2AA5-93662E9B65E4}"/>
              </a:ext>
            </a:extLst>
          </p:cNvPr>
          <p:cNvSpPr/>
          <p:nvPr userDrawn="1"/>
        </p:nvSpPr>
        <p:spPr>
          <a:xfrm>
            <a:off x="0" y="0"/>
            <a:ext cx="12192000" cy="6858000"/>
          </a:xfrm>
          <a:prstGeom prst="rect">
            <a:avLst/>
          </a:prstGeom>
          <a:solidFill>
            <a:srgbClr val="FFFFFF">
              <a:alpha val="847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7ACB44D-417C-914F-903A-CDD2BDE5A6F6}"/>
              </a:ext>
            </a:extLst>
          </p:cNvPr>
          <p:cNvPicPr>
            <a:picLocks noChangeAspect="1"/>
          </p:cNvPicPr>
          <p:nvPr userDrawn="1"/>
        </p:nvPicPr>
        <p:blipFill rotWithShape="1">
          <a:blip r:embed="rId3"/>
          <a:srcRect l="80233"/>
          <a:stretch/>
        </p:blipFill>
        <p:spPr>
          <a:xfrm>
            <a:off x="0" y="171121"/>
            <a:ext cx="1536405" cy="952500"/>
          </a:xfrm>
          <a:prstGeom prst="rect">
            <a:avLst/>
          </a:prstGeom>
        </p:spPr>
      </p:pic>
      <p:pic>
        <p:nvPicPr>
          <p:cNvPr id="3" name="Picture 2" descr="Logo&#10;&#10;Description automatically generated">
            <a:extLst>
              <a:ext uri="{FF2B5EF4-FFF2-40B4-BE49-F238E27FC236}">
                <a16:creationId xmlns:a16="http://schemas.microsoft.com/office/drawing/2014/main" id="{41578272-D0BC-3608-B333-166A7220BDC4}"/>
              </a:ext>
            </a:extLst>
          </p:cNvPr>
          <p:cNvPicPr>
            <a:picLocks noChangeAspect="1"/>
          </p:cNvPicPr>
          <p:nvPr userDrawn="1"/>
        </p:nvPicPr>
        <p:blipFill>
          <a:blip r:embed="rId4"/>
          <a:stretch>
            <a:fillRect/>
          </a:stretch>
        </p:blipFill>
        <p:spPr>
          <a:xfrm>
            <a:off x="5065806" y="2053170"/>
            <a:ext cx="2060389" cy="1375830"/>
          </a:xfrm>
          <a:prstGeom prst="rect">
            <a:avLst/>
          </a:prstGeom>
        </p:spPr>
      </p:pic>
    </p:spTree>
    <p:extLst>
      <p:ext uri="{BB962C8B-B14F-4D97-AF65-F5344CB8AC3E}">
        <p14:creationId xmlns:p14="http://schemas.microsoft.com/office/powerpoint/2010/main" val="23116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216">
          <p15:clr>
            <a:srgbClr val="FBAE40"/>
          </p15:clr>
        </p15:guide>
        <p15:guide id="4" pos="7464">
          <p15:clr>
            <a:srgbClr val="FBAE40"/>
          </p15:clr>
        </p15:guide>
        <p15:guide id="5" orient="horz" pos="422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Full Vertical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1E155C2-4379-2A11-0BD8-7426CFF3EF8F}"/>
              </a:ext>
            </a:extLst>
          </p:cNvPr>
          <p:cNvSpPr/>
          <p:nvPr userDrawn="1"/>
        </p:nvSpPr>
        <p:spPr>
          <a:xfrm>
            <a:off x="0" y="0"/>
            <a:ext cx="12192000" cy="6858000"/>
          </a:xfrm>
          <a:prstGeom prst="rect">
            <a:avLst/>
          </a:prstGeom>
          <a:solidFill>
            <a:srgbClr val="FFFFFF">
              <a:alpha val="847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7ACB44D-417C-914F-903A-CDD2BDE5A6F6}"/>
              </a:ext>
            </a:extLst>
          </p:cNvPr>
          <p:cNvPicPr>
            <a:picLocks noChangeAspect="1"/>
          </p:cNvPicPr>
          <p:nvPr userDrawn="1"/>
        </p:nvPicPr>
        <p:blipFill rotWithShape="1">
          <a:blip r:embed="rId3"/>
          <a:srcRect l="80233"/>
          <a:stretch/>
        </p:blipFill>
        <p:spPr>
          <a:xfrm>
            <a:off x="0" y="171121"/>
            <a:ext cx="1536405" cy="952500"/>
          </a:xfrm>
          <a:prstGeom prst="rect">
            <a:avLst/>
          </a:prstGeom>
        </p:spPr>
      </p:pic>
      <p:pic>
        <p:nvPicPr>
          <p:cNvPr id="5" name="Picture 4" descr="Logo&#10;&#10;Description automatically generated">
            <a:extLst>
              <a:ext uri="{FF2B5EF4-FFF2-40B4-BE49-F238E27FC236}">
                <a16:creationId xmlns:a16="http://schemas.microsoft.com/office/drawing/2014/main" id="{DB347DCB-34EA-F5EC-8802-6B556CE4DD30}"/>
              </a:ext>
            </a:extLst>
          </p:cNvPr>
          <p:cNvPicPr>
            <a:picLocks noChangeAspect="1"/>
          </p:cNvPicPr>
          <p:nvPr userDrawn="1"/>
        </p:nvPicPr>
        <p:blipFill>
          <a:blip r:embed="rId4"/>
          <a:stretch>
            <a:fillRect/>
          </a:stretch>
        </p:blipFill>
        <p:spPr>
          <a:xfrm>
            <a:off x="5069822" y="2052060"/>
            <a:ext cx="2056374" cy="1631615"/>
          </a:xfrm>
          <a:prstGeom prst="rect">
            <a:avLst/>
          </a:prstGeom>
        </p:spPr>
      </p:pic>
    </p:spTree>
    <p:extLst>
      <p:ext uri="{BB962C8B-B14F-4D97-AF65-F5344CB8AC3E}">
        <p14:creationId xmlns:p14="http://schemas.microsoft.com/office/powerpoint/2010/main" val="5658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216">
          <p15:clr>
            <a:srgbClr val="FBAE40"/>
          </p15:clr>
        </p15:guide>
        <p15:guide id="4" pos="7464">
          <p15:clr>
            <a:srgbClr val="FBAE40"/>
          </p15:clr>
        </p15:guide>
        <p15:guide id="5" orient="horz" pos="422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Image Background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A8665F-5F8B-E496-5A58-AA0A9793070A}"/>
              </a:ext>
            </a:extLst>
          </p:cNvPr>
          <p:cNvSpPr/>
          <p:nvPr userDrawn="1"/>
        </p:nvSpPr>
        <p:spPr>
          <a:xfrm>
            <a:off x="0" y="0"/>
            <a:ext cx="12192000" cy="6858000"/>
          </a:xfrm>
          <a:prstGeom prst="rect">
            <a:avLst/>
          </a:prstGeom>
          <a:solidFill>
            <a:srgbClr val="FFFFFF">
              <a:alpha val="847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7ACB44D-417C-914F-903A-CDD2BDE5A6F6}"/>
              </a:ext>
            </a:extLst>
          </p:cNvPr>
          <p:cNvPicPr>
            <a:picLocks noChangeAspect="1"/>
          </p:cNvPicPr>
          <p:nvPr userDrawn="1"/>
        </p:nvPicPr>
        <p:blipFill rotWithShape="1">
          <a:blip r:embed="rId3"/>
          <a:srcRect l="80233"/>
          <a:stretch/>
        </p:blipFill>
        <p:spPr>
          <a:xfrm>
            <a:off x="0" y="171121"/>
            <a:ext cx="1536405" cy="952500"/>
          </a:xfrm>
          <a:prstGeom prst="rect">
            <a:avLst/>
          </a:prstGeom>
        </p:spPr>
      </p:pic>
    </p:spTree>
    <p:extLst>
      <p:ext uri="{BB962C8B-B14F-4D97-AF65-F5344CB8AC3E}">
        <p14:creationId xmlns:p14="http://schemas.microsoft.com/office/powerpoint/2010/main" val="378328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216">
          <p15:clr>
            <a:srgbClr val="FBAE40"/>
          </p15:clr>
        </p15:guide>
        <p15:guide id="4" pos="7464">
          <p15:clr>
            <a:srgbClr val="FBAE40"/>
          </p15:clr>
        </p15:guide>
        <p15:guide id="5" orient="horz" pos="422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Dark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625F42-3CCD-8846-90C7-1997F4801CFF}"/>
              </a:ext>
            </a:extLst>
          </p:cNvPr>
          <p:cNvSpPr/>
          <p:nvPr userDrawn="1"/>
        </p:nvSpPr>
        <p:spPr>
          <a:xfrm>
            <a:off x="0" y="0"/>
            <a:ext cx="1224627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9246B1FB-BAF8-FA45-B481-0B89CB03162E}"/>
              </a:ext>
            </a:extLst>
          </p:cNvPr>
          <p:cNvSpPr>
            <a:spLocks noGrp="1"/>
          </p:cNvSpPr>
          <p:nvPr>
            <p:ph type="ctrTitle" hasCustomPrompt="1"/>
          </p:nvPr>
        </p:nvSpPr>
        <p:spPr>
          <a:xfrm>
            <a:off x="375921" y="1058039"/>
            <a:ext cx="11473180" cy="1104467"/>
          </a:xfrm>
        </p:spPr>
        <p:txBody>
          <a:bodyPr anchor="t">
            <a:noAutofit/>
          </a:bodyPr>
          <a:lstStyle>
            <a:lvl1pPr algn="l">
              <a:defRPr sz="3600" b="1" i="0" baseline="0">
                <a:solidFill>
                  <a:srgbClr val="FFFFFF"/>
                </a:solidFill>
                <a:latin typeface="Avenir Next LT Pro Demi" panose="020B0504020202020204" pitchFamily="34" charset="77"/>
              </a:defRPr>
            </a:lvl1pPr>
          </a:lstStyle>
          <a:p>
            <a:r>
              <a:rPr lang="en-US" dirty="0"/>
              <a:t>avenir NEXT LT PRO, DEMI, 36 PT, white, CAPS</a:t>
            </a:r>
          </a:p>
        </p:txBody>
      </p:sp>
      <p:sp>
        <p:nvSpPr>
          <p:cNvPr id="20" name="Text Placeholder 12">
            <a:extLst>
              <a:ext uri="{FF2B5EF4-FFF2-40B4-BE49-F238E27FC236}">
                <a16:creationId xmlns:a16="http://schemas.microsoft.com/office/drawing/2014/main" id="{D809FA8D-C5E0-8A45-AC78-C35B57903C6B}"/>
              </a:ext>
            </a:extLst>
          </p:cNvPr>
          <p:cNvSpPr>
            <a:spLocks noGrp="1"/>
          </p:cNvSpPr>
          <p:nvPr>
            <p:ph type="body" sz="quarter" idx="10" hasCustomPrompt="1"/>
          </p:nvPr>
        </p:nvSpPr>
        <p:spPr>
          <a:xfrm>
            <a:off x="395748" y="2535607"/>
            <a:ext cx="5754522" cy="617537"/>
          </a:xfrm>
        </p:spPr>
        <p:txBody>
          <a:bodyPr anchor="b">
            <a:noAutofit/>
          </a:bodyPr>
          <a:lstStyle>
            <a:lvl1pPr marL="0" indent="0">
              <a:buNone/>
              <a:defRPr sz="1800" b="1">
                <a:solidFill>
                  <a:srgbClr val="E86100"/>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Presenter Name — Avenir Next LT Pro, Demi, 18 PT</a:t>
            </a:r>
          </a:p>
        </p:txBody>
      </p:sp>
      <p:sp>
        <p:nvSpPr>
          <p:cNvPr id="21" name="Text Placeholder 12">
            <a:extLst>
              <a:ext uri="{FF2B5EF4-FFF2-40B4-BE49-F238E27FC236}">
                <a16:creationId xmlns:a16="http://schemas.microsoft.com/office/drawing/2014/main" id="{3C029147-EE5B-B745-9D78-D1F5CAE55137}"/>
              </a:ext>
            </a:extLst>
          </p:cNvPr>
          <p:cNvSpPr>
            <a:spLocks noGrp="1"/>
          </p:cNvSpPr>
          <p:nvPr>
            <p:ph type="body" sz="quarter" idx="11" hasCustomPrompt="1"/>
          </p:nvPr>
        </p:nvSpPr>
        <p:spPr>
          <a:xfrm>
            <a:off x="399093" y="3160093"/>
            <a:ext cx="5754522" cy="216352"/>
          </a:xfrm>
        </p:spPr>
        <p:txBody>
          <a:bodyPr anchor="t">
            <a:noAutofit/>
          </a:bodyPr>
          <a:lstStyle>
            <a:lvl1pPr marL="0" marR="0" indent="0" algn="l" defTabSz="914400" rtl="0" eaLnBrk="1" fontAlgn="auto" latinLnBrk="0" hangingPunct="1">
              <a:lnSpc>
                <a:spcPct val="90000"/>
              </a:lnSpc>
              <a:spcBef>
                <a:spcPts val="0"/>
              </a:spcBef>
              <a:spcAft>
                <a:spcPts val="1200"/>
              </a:spcAft>
              <a:buClr>
                <a:schemeClr val="tx2"/>
              </a:buClr>
              <a:buSzTx/>
              <a:buFont typeface="Wingdings" charset="2"/>
              <a:buNone/>
              <a:tabLst/>
              <a:defRPr sz="1400" b="0">
                <a:solidFill>
                  <a:srgbClr val="FFFFFF"/>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Presenter Title — Avenir Next LT Pro, Regular, 14 PT</a:t>
            </a:r>
          </a:p>
        </p:txBody>
      </p:sp>
      <p:sp>
        <p:nvSpPr>
          <p:cNvPr id="22" name="Text Placeholder 12">
            <a:extLst>
              <a:ext uri="{FF2B5EF4-FFF2-40B4-BE49-F238E27FC236}">
                <a16:creationId xmlns:a16="http://schemas.microsoft.com/office/drawing/2014/main" id="{25AAC3EB-82FB-5748-9FDC-C5514A0939C6}"/>
              </a:ext>
            </a:extLst>
          </p:cNvPr>
          <p:cNvSpPr>
            <a:spLocks noGrp="1"/>
          </p:cNvSpPr>
          <p:nvPr>
            <p:ph type="body" sz="quarter" idx="13" hasCustomPrompt="1"/>
          </p:nvPr>
        </p:nvSpPr>
        <p:spPr>
          <a:xfrm>
            <a:off x="399093" y="3548103"/>
            <a:ext cx="5754522" cy="228050"/>
          </a:xfrm>
        </p:spPr>
        <p:txBody>
          <a:bodyPr anchor="t">
            <a:noAutofit/>
          </a:bodyPr>
          <a:lstStyle>
            <a:lvl1pPr marL="0" marR="0" indent="0" algn="l" defTabSz="914400" rtl="0" eaLnBrk="1" fontAlgn="auto" latinLnBrk="0" hangingPunct="1">
              <a:lnSpc>
                <a:spcPct val="90000"/>
              </a:lnSpc>
              <a:spcBef>
                <a:spcPts val="0"/>
              </a:spcBef>
              <a:spcAft>
                <a:spcPts val="1200"/>
              </a:spcAft>
              <a:buClr>
                <a:schemeClr val="tx2"/>
              </a:buClr>
              <a:buSzTx/>
              <a:buFont typeface="Wingdings" charset="2"/>
              <a:buNone/>
              <a:tabLst/>
              <a:defRPr sz="1100" b="0">
                <a:solidFill>
                  <a:srgbClr val="FFFFFF"/>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0"/>
              </a:spcBef>
              <a:spcAft>
                <a:spcPts val="1200"/>
              </a:spcAft>
              <a:buClr>
                <a:schemeClr val="tx2"/>
              </a:buClr>
              <a:buSzTx/>
              <a:buFont typeface="Wingdings" charset="2"/>
              <a:buNone/>
              <a:tabLst/>
              <a:defRPr/>
            </a:pPr>
            <a:r>
              <a:rPr lang="en-US" dirty="0"/>
              <a:t>Date — Avenir Next LT Pro, Regular, 11 PT</a:t>
            </a:r>
          </a:p>
        </p:txBody>
      </p:sp>
      <p:sp>
        <p:nvSpPr>
          <p:cNvPr id="4" name="Rectangle 3">
            <a:extLst>
              <a:ext uri="{FF2B5EF4-FFF2-40B4-BE49-F238E27FC236}">
                <a16:creationId xmlns:a16="http://schemas.microsoft.com/office/drawing/2014/main" id="{F8D20EC8-EA8E-EB48-A86A-7EAA2B743411}"/>
              </a:ext>
            </a:extLst>
          </p:cNvPr>
          <p:cNvSpPr/>
          <p:nvPr userDrawn="1"/>
        </p:nvSpPr>
        <p:spPr>
          <a:xfrm>
            <a:off x="5272600" y="6603030"/>
            <a:ext cx="5827531" cy="184666"/>
          </a:xfrm>
          <a:prstGeom prst="rect">
            <a:avLst/>
          </a:prstGeom>
        </p:spPr>
        <p:txBody>
          <a:bodyPr wrap="square">
            <a:spAutoFit/>
          </a:bodyPr>
          <a:lstStyle/>
          <a:p>
            <a:r>
              <a:rPr lang="en-US" sz="600" kern="1200" spc="100" baseline="0" noProof="0" dirty="0">
                <a:solidFill>
                  <a:schemeClr val="bg1">
                    <a:lumMod val="65000"/>
                  </a:schemeClr>
                </a:solidFill>
                <a:latin typeface="Arial" charset="0"/>
                <a:ea typeface="Arial" charset="0"/>
                <a:cs typeface="Arial" charset="0"/>
              </a:rPr>
              <a:t>FOOTER</a:t>
            </a:r>
            <a:endParaRPr lang="en-US" sz="600" dirty="0"/>
          </a:p>
        </p:txBody>
      </p:sp>
      <p:pic>
        <p:nvPicPr>
          <p:cNvPr id="30" name="Picture 29" descr="A close up of a sign&#10;&#10;Description automatically generated">
            <a:extLst>
              <a:ext uri="{FF2B5EF4-FFF2-40B4-BE49-F238E27FC236}">
                <a16:creationId xmlns:a16="http://schemas.microsoft.com/office/drawing/2014/main" id="{AA8345BB-E3AD-4E44-8F60-93D8076FCA21}"/>
              </a:ext>
            </a:extLst>
          </p:cNvPr>
          <p:cNvPicPr>
            <a:picLocks noChangeAspect="1"/>
          </p:cNvPicPr>
          <p:nvPr userDrawn="1"/>
        </p:nvPicPr>
        <p:blipFill>
          <a:blip r:embed="rId2"/>
          <a:stretch>
            <a:fillRect/>
          </a:stretch>
        </p:blipFill>
        <p:spPr>
          <a:xfrm>
            <a:off x="10815870" y="5639233"/>
            <a:ext cx="1104467" cy="1104467"/>
          </a:xfrm>
          <a:prstGeom prst="rect">
            <a:avLst/>
          </a:prstGeom>
        </p:spPr>
      </p:pic>
      <p:pic>
        <p:nvPicPr>
          <p:cNvPr id="6" name="Picture 5" descr="A picture containing light, drawing&#10;&#10;Description automatically generated">
            <a:extLst>
              <a:ext uri="{FF2B5EF4-FFF2-40B4-BE49-F238E27FC236}">
                <a16:creationId xmlns:a16="http://schemas.microsoft.com/office/drawing/2014/main" id="{951AEEEE-2203-DD4E-8F70-8D432C5AFAF5}"/>
              </a:ext>
            </a:extLst>
          </p:cNvPr>
          <p:cNvPicPr>
            <a:picLocks noChangeAspect="1"/>
          </p:cNvPicPr>
          <p:nvPr userDrawn="1"/>
        </p:nvPicPr>
        <p:blipFill rotWithShape="1">
          <a:blip r:embed="rId3"/>
          <a:srcRect l="3407" r="4370" b="27945"/>
          <a:stretch/>
        </p:blipFill>
        <p:spPr>
          <a:xfrm>
            <a:off x="0" y="3725177"/>
            <a:ext cx="12246270" cy="3139772"/>
          </a:xfrm>
          <a:prstGeom prst="rect">
            <a:avLst/>
          </a:prstGeom>
        </p:spPr>
      </p:pic>
      <p:pic>
        <p:nvPicPr>
          <p:cNvPr id="11" name="Picture 10">
            <a:extLst>
              <a:ext uri="{FF2B5EF4-FFF2-40B4-BE49-F238E27FC236}">
                <a16:creationId xmlns:a16="http://schemas.microsoft.com/office/drawing/2014/main" id="{723C0440-4F42-194F-8021-7C37ADF302F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638" r="-638" b="-4136"/>
          <a:stretch/>
        </p:blipFill>
        <p:spPr>
          <a:xfrm>
            <a:off x="5375730" y="5468614"/>
            <a:ext cx="1440539" cy="985350"/>
          </a:xfrm>
          <a:prstGeom prst="rect">
            <a:avLst/>
          </a:prstGeom>
        </p:spPr>
      </p:pic>
    </p:spTree>
    <p:extLst>
      <p:ext uri="{BB962C8B-B14F-4D97-AF65-F5344CB8AC3E}">
        <p14:creationId xmlns:p14="http://schemas.microsoft.com/office/powerpoint/2010/main" val="3991871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08">
          <p15:clr>
            <a:srgbClr val="FBAE40"/>
          </p15:clr>
        </p15:guide>
        <p15:guide id="2" pos="3312">
          <p15:clr>
            <a:srgbClr val="FBAE40"/>
          </p15:clr>
        </p15:guide>
        <p15:guide id="3" pos="7464">
          <p15:clr>
            <a:srgbClr val="FBAE40"/>
          </p15:clr>
        </p15:guide>
        <p15:guide id="4" orient="horz" pos="3336">
          <p15:clr>
            <a:srgbClr val="FBAE40"/>
          </p15:clr>
        </p15:guide>
        <p15:guide id="5" orient="horz" pos="672">
          <p15:clr>
            <a:srgbClr val="FBAE40"/>
          </p15:clr>
        </p15:guide>
        <p15:guide id="6" orient="horz" pos="3000">
          <p15:clr>
            <a:srgbClr val="FBAE40"/>
          </p15:clr>
        </p15:guide>
        <p15:guide id="7" orient="horz" pos="2160">
          <p15:clr>
            <a:srgbClr val="FBAE40"/>
          </p15:clr>
        </p15:guide>
        <p15:guide id="8" orient="horz" pos="4248">
          <p15:clr>
            <a:srgbClr val="FBAE40"/>
          </p15:clr>
        </p15:guide>
        <p15:guide id="9" pos="2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Oran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625F42-3CCD-8846-90C7-1997F4801CFF}"/>
              </a:ext>
            </a:extLst>
          </p:cNvPr>
          <p:cNvSpPr/>
          <p:nvPr userDrawn="1"/>
        </p:nvSpPr>
        <p:spPr>
          <a:xfrm>
            <a:off x="0" y="0"/>
            <a:ext cx="12246270" cy="6858000"/>
          </a:xfrm>
          <a:prstGeom prst="rect">
            <a:avLst/>
          </a:prstGeom>
          <a:solidFill>
            <a:srgbClr val="E86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9246B1FB-BAF8-FA45-B481-0B89CB03162E}"/>
              </a:ext>
            </a:extLst>
          </p:cNvPr>
          <p:cNvSpPr>
            <a:spLocks noGrp="1"/>
          </p:cNvSpPr>
          <p:nvPr>
            <p:ph type="ctrTitle" hasCustomPrompt="1"/>
          </p:nvPr>
        </p:nvSpPr>
        <p:spPr>
          <a:xfrm>
            <a:off x="375921" y="1058039"/>
            <a:ext cx="11473180" cy="1104467"/>
          </a:xfrm>
        </p:spPr>
        <p:txBody>
          <a:bodyPr anchor="t">
            <a:noAutofit/>
          </a:bodyPr>
          <a:lstStyle>
            <a:lvl1pPr algn="l">
              <a:defRPr sz="3600" baseline="0">
                <a:solidFill>
                  <a:schemeClr val="bg1"/>
                </a:solidFill>
              </a:defRPr>
            </a:lvl1pPr>
          </a:lstStyle>
          <a:p>
            <a:r>
              <a:rPr lang="en-US" dirty="0"/>
              <a:t>INSERT TITLE OF PRESENTATION HERE</a:t>
            </a:r>
          </a:p>
        </p:txBody>
      </p:sp>
      <p:sp>
        <p:nvSpPr>
          <p:cNvPr id="20" name="Text Placeholder 12">
            <a:extLst>
              <a:ext uri="{FF2B5EF4-FFF2-40B4-BE49-F238E27FC236}">
                <a16:creationId xmlns:a16="http://schemas.microsoft.com/office/drawing/2014/main" id="{D809FA8D-C5E0-8A45-AC78-C35B57903C6B}"/>
              </a:ext>
            </a:extLst>
          </p:cNvPr>
          <p:cNvSpPr>
            <a:spLocks noGrp="1"/>
          </p:cNvSpPr>
          <p:nvPr>
            <p:ph type="body" sz="quarter" idx="10" hasCustomPrompt="1"/>
          </p:nvPr>
        </p:nvSpPr>
        <p:spPr>
          <a:xfrm>
            <a:off x="395748" y="2535607"/>
            <a:ext cx="5754522" cy="617537"/>
          </a:xfrm>
        </p:spPr>
        <p:txBody>
          <a:bodyPr anchor="b">
            <a:noAutofit/>
          </a:bodyPr>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Presenter Name</a:t>
            </a:r>
          </a:p>
        </p:txBody>
      </p:sp>
      <p:sp>
        <p:nvSpPr>
          <p:cNvPr id="21" name="Text Placeholder 12">
            <a:extLst>
              <a:ext uri="{FF2B5EF4-FFF2-40B4-BE49-F238E27FC236}">
                <a16:creationId xmlns:a16="http://schemas.microsoft.com/office/drawing/2014/main" id="{3C029147-EE5B-B745-9D78-D1F5CAE55137}"/>
              </a:ext>
            </a:extLst>
          </p:cNvPr>
          <p:cNvSpPr>
            <a:spLocks noGrp="1"/>
          </p:cNvSpPr>
          <p:nvPr>
            <p:ph type="body" sz="quarter" idx="11" hasCustomPrompt="1"/>
          </p:nvPr>
        </p:nvSpPr>
        <p:spPr>
          <a:xfrm>
            <a:off x="399093" y="3117565"/>
            <a:ext cx="5754522" cy="216352"/>
          </a:xfrm>
        </p:spPr>
        <p:txBody>
          <a:bodyPr anchor="t">
            <a:noAutofit/>
          </a:bodyPr>
          <a:lstStyle>
            <a:lvl1pPr marL="0" marR="0" indent="0" algn="l" defTabSz="914400" rtl="0" eaLnBrk="1" fontAlgn="auto" latinLnBrk="0" hangingPunct="1">
              <a:lnSpc>
                <a:spcPct val="90000"/>
              </a:lnSpc>
              <a:spcBef>
                <a:spcPts val="0"/>
              </a:spcBef>
              <a:spcAft>
                <a:spcPts val="1200"/>
              </a:spcAft>
              <a:buClr>
                <a:schemeClr val="tx2"/>
              </a:buClr>
              <a:buSzTx/>
              <a:buFont typeface="Wingdings" charset="2"/>
              <a:buNone/>
              <a:tabLst/>
              <a:defRPr sz="14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Presenter Title</a:t>
            </a:r>
          </a:p>
        </p:txBody>
      </p:sp>
      <p:sp>
        <p:nvSpPr>
          <p:cNvPr id="22" name="Text Placeholder 12">
            <a:extLst>
              <a:ext uri="{FF2B5EF4-FFF2-40B4-BE49-F238E27FC236}">
                <a16:creationId xmlns:a16="http://schemas.microsoft.com/office/drawing/2014/main" id="{25AAC3EB-82FB-5748-9FDC-C5514A0939C6}"/>
              </a:ext>
            </a:extLst>
          </p:cNvPr>
          <p:cNvSpPr>
            <a:spLocks noGrp="1"/>
          </p:cNvSpPr>
          <p:nvPr>
            <p:ph type="body" sz="quarter" idx="13" hasCustomPrompt="1"/>
          </p:nvPr>
        </p:nvSpPr>
        <p:spPr>
          <a:xfrm>
            <a:off x="399093" y="3466823"/>
            <a:ext cx="5754522" cy="228050"/>
          </a:xfrm>
        </p:spPr>
        <p:txBody>
          <a:bodyPr anchor="t">
            <a:noAutofit/>
          </a:bodyPr>
          <a:lstStyle>
            <a:lvl1pPr marL="0" marR="0" indent="0" algn="l" defTabSz="914400" rtl="0" eaLnBrk="1" fontAlgn="auto" latinLnBrk="0" hangingPunct="1">
              <a:lnSpc>
                <a:spcPct val="90000"/>
              </a:lnSpc>
              <a:spcBef>
                <a:spcPts val="0"/>
              </a:spcBef>
              <a:spcAft>
                <a:spcPts val="1200"/>
              </a:spcAft>
              <a:buClr>
                <a:schemeClr val="tx2"/>
              </a:buClr>
              <a:buSzTx/>
              <a:buFont typeface="Wingdings" charset="2"/>
              <a:buNone/>
              <a:tabLst/>
              <a:defRPr sz="11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0"/>
              </a:spcBef>
              <a:spcAft>
                <a:spcPts val="1200"/>
              </a:spcAft>
              <a:buClr>
                <a:schemeClr val="tx2"/>
              </a:buClr>
              <a:buSzTx/>
              <a:buFont typeface="Wingdings" charset="2"/>
              <a:buNone/>
              <a:tabLst/>
              <a:defRPr/>
            </a:pPr>
            <a:r>
              <a:rPr lang="en-US" dirty="0"/>
              <a:t>Date</a:t>
            </a:r>
          </a:p>
        </p:txBody>
      </p:sp>
      <p:sp>
        <p:nvSpPr>
          <p:cNvPr id="4" name="Rectangle 3">
            <a:extLst>
              <a:ext uri="{FF2B5EF4-FFF2-40B4-BE49-F238E27FC236}">
                <a16:creationId xmlns:a16="http://schemas.microsoft.com/office/drawing/2014/main" id="{F8D20EC8-EA8E-EB48-A86A-7EAA2B743411}"/>
              </a:ext>
            </a:extLst>
          </p:cNvPr>
          <p:cNvSpPr/>
          <p:nvPr userDrawn="1"/>
        </p:nvSpPr>
        <p:spPr>
          <a:xfrm>
            <a:off x="5272600" y="6603030"/>
            <a:ext cx="5827531" cy="184666"/>
          </a:xfrm>
          <a:prstGeom prst="rect">
            <a:avLst/>
          </a:prstGeom>
        </p:spPr>
        <p:txBody>
          <a:bodyPr wrap="square">
            <a:spAutoFit/>
          </a:bodyPr>
          <a:lstStyle/>
          <a:p>
            <a:r>
              <a:rPr lang="en-US" sz="600" kern="1200" spc="100" baseline="0" noProof="0" dirty="0">
                <a:solidFill>
                  <a:schemeClr val="bg1">
                    <a:lumMod val="65000"/>
                  </a:schemeClr>
                </a:solidFill>
                <a:latin typeface="Arial" charset="0"/>
                <a:ea typeface="Arial" charset="0"/>
                <a:cs typeface="Arial" charset="0"/>
              </a:rPr>
              <a:t>FOOTER</a:t>
            </a:r>
            <a:endParaRPr lang="en-US" sz="600" dirty="0"/>
          </a:p>
        </p:txBody>
      </p:sp>
      <p:pic>
        <p:nvPicPr>
          <p:cNvPr id="30" name="Picture 29" descr="A close up of a sign&#10;&#10;Description automatically generated">
            <a:extLst>
              <a:ext uri="{FF2B5EF4-FFF2-40B4-BE49-F238E27FC236}">
                <a16:creationId xmlns:a16="http://schemas.microsoft.com/office/drawing/2014/main" id="{AA8345BB-E3AD-4E44-8F60-93D8076FCA21}"/>
              </a:ext>
            </a:extLst>
          </p:cNvPr>
          <p:cNvPicPr>
            <a:picLocks noChangeAspect="1"/>
          </p:cNvPicPr>
          <p:nvPr userDrawn="1"/>
        </p:nvPicPr>
        <p:blipFill>
          <a:blip r:embed="rId2"/>
          <a:stretch>
            <a:fillRect/>
          </a:stretch>
        </p:blipFill>
        <p:spPr>
          <a:xfrm>
            <a:off x="10815870" y="5639233"/>
            <a:ext cx="1104467" cy="1104467"/>
          </a:xfrm>
          <a:prstGeom prst="rect">
            <a:avLst/>
          </a:prstGeom>
        </p:spPr>
      </p:pic>
      <p:pic>
        <p:nvPicPr>
          <p:cNvPr id="10" name="Picture 9" descr="A picture containing light, drawing&#10;&#10;Description automatically generated">
            <a:extLst>
              <a:ext uri="{FF2B5EF4-FFF2-40B4-BE49-F238E27FC236}">
                <a16:creationId xmlns:a16="http://schemas.microsoft.com/office/drawing/2014/main" id="{06B9A911-4C44-D04B-A6AC-48BEB9E92860}"/>
              </a:ext>
            </a:extLst>
          </p:cNvPr>
          <p:cNvPicPr>
            <a:picLocks noChangeAspect="1"/>
          </p:cNvPicPr>
          <p:nvPr userDrawn="1"/>
        </p:nvPicPr>
        <p:blipFill rotWithShape="1">
          <a:blip r:embed="rId3"/>
          <a:srcRect l="3407" r="4370" b="27945"/>
          <a:stretch/>
        </p:blipFill>
        <p:spPr>
          <a:xfrm>
            <a:off x="0" y="3725177"/>
            <a:ext cx="12246270" cy="3139772"/>
          </a:xfrm>
          <a:prstGeom prst="rect">
            <a:avLst/>
          </a:prstGeom>
        </p:spPr>
      </p:pic>
      <p:pic>
        <p:nvPicPr>
          <p:cNvPr id="12" name="Picture 11">
            <a:extLst>
              <a:ext uri="{FF2B5EF4-FFF2-40B4-BE49-F238E27FC236}">
                <a16:creationId xmlns:a16="http://schemas.microsoft.com/office/drawing/2014/main" id="{05EC4291-2ABB-9942-8524-4850217E535F}"/>
              </a:ext>
            </a:extLst>
          </p:cNvPr>
          <p:cNvPicPr>
            <a:picLocks noChangeAspect="1"/>
          </p:cNvPicPr>
          <p:nvPr userDrawn="1"/>
        </p:nvPicPr>
        <p:blipFill>
          <a:blip r:embed="rId4">
            <a:extLst>
              <a:ext uri="{96DAC541-7B7A-43D3-8B79-37D633B846F1}">
                <asvg:svgBlip xmlns:asvg="http://schemas.microsoft.com/office/drawing/2016/SVG/main" r:embed="rId5"/>
              </a:ext>
            </a:extLst>
          </a:blip>
          <a:srcRect t="401" b="401"/>
          <a:stretch/>
        </p:blipFill>
        <p:spPr>
          <a:xfrm>
            <a:off x="5667697" y="5781991"/>
            <a:ext cx="821437" cy="706204"/>
          </a:xfrm>
          <a:prstGeom prst="rect">
            <a:avLst/>
          </a:prstGeom>
        </p:spPr>
      </p:pic>
    </p:spTree>
    <p:extLst>
      <p:ext uri="{BB962C8B-B14F-4D97-AF65-F5344CB8AC3E}">
        <p14:creationId xmlns:p14="http://schemas.microsoft.com/office/powerpoint/2010/main" val="395857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08">
          <p15:clr>
            <a:srgbClr val="FBAE40"/>
          </p15:clr>
        </p15:guide>
        <p15:guide id="2" pos="3312">
          <p15:clr>
            <a:srgbClr val="FBAE40"/>
          </p15:clr>
        </p15:guide>
        <p15:guide id="3" pos="7464">
          <p15:clr>
            <a:srgbClr val="FBAE40"/>
          </p15:clr>
        </p15:guide>
        <p15:guide id="4" orient="horz" pos="3336">
          <p15:clr>
            <a:srgbClr val="FBAE40"/>
          </p15:clr>
        </p15:guide>
        <p15:guide id="5" orient="horz" pos="672">
          <p15:clr>
            <a:srgbClr val="FBAE40"/>
          </p15:clr>
        </p15:guide>
        <p15:guide id="6" orient="horz" pos="3000">
          <p15:clr>
            <a:srgbClr val="FBAE40"/>
          </p15:clr>
        </p15:guide>
        <p15:guide id="7" orient="horz" pos="2160">
          <p15:clr>
            <a:srgbClr val="FBAE40"/>
          </p15:clr>
        </p15:guide>
        <p15:guide id="8" orient="horz" pos="4248">
          <p15:clr>
            <a:srgbClr val="FBAE40"/>
          </p15:clr>
        </p15:guide>
        <p15:guide id="9" pos="2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Divider + Vertical logo (Dark Blue)">
    <p:spTree>
      <p:nvGrpSpPr>
        <p:cNvPr id="1" name=""/>
        <p:cNvGrpSpPr/>
        <p:nvPr/>
      </p:nvGrpSpPr>
      <p:grpSpPr>
        <a:xfrm>
          <a:off x="0" y="0"/>
          <a:ext cx="0" cy="0"/>
          <a:chOff x="0" y="0"/>
          <a:chExt cx="0" cy="0"/>
        </a:xfrm>
      </p:grpSpPr>
      <p:pic>
        <p:nvPicPr>
          <p:cNvPr id="4" name="Picture 3" descr="A picture containing dark, light, night sky&#10;&#10;Description automatically generated">
            <a:extLst>
              <a:ext uri="{FF2B5EF4-FFF2-40B4-BE49-F238E27FC236}">
                <a16:creationId xmlns:a16="http://schemas.microsoft.com/office/drawing/2014/main" id="{1404BF1D-7F8C-A943-8261-12AB3FB817A6}"/>
              </a:ext>
            </a:extLst>
          </p:cNvPr>
          <p:cNvPicPr>
            <a:picLocks noChangeAspect="1"/>
          </p:cNvPicPr>
          <p:nvPr userDrawn="1"/>
        </p:nvPicPr>
        <p:blipFill>
          <a:blip r:embed="rId2"/>
          <a:stretch>
            <a:fillRect/>
          </a:stretch>
        </p:blipFill>
        <p:spPr>
          <a:xfrm rot="5400000">
            <a:off x="-759922" y="-1288870"/>
            <a:ext cx="5299364" cy="6858000"/>
          </a:xfrm>
          <a:prstGeom prst="rect">
            <a:avLst/>
          </a:prstGeom>
        </p:spPr>
      </p:pic>
      <p:sp>
        <p:nvSpPr>
          <p:cNvPr id="12" name="Title 1">
            <a:extLst>
              <a:ext uri="{FF2B5EF4-FFF2-40B4-BE49-F238E27FC236}">
                <a16:creationId xmlns:a16="http://schemas.microsoft.com/office/drawing/2014/main" id="{2742C97D-1546-4CBF-A61E-725EA7022285}"/>
              </a:ext>
            </a:extLst>
          </p:cNvPr>
          <p:cNvSpPr>
            <a:spLocks noGrp="1"/>
          </p:cNvSpPr>
          <p:nvPr>
            <p:ph type="ctrTitle" hasCustomPrompt="1"/>
          </p:nvPr>
        </p:nvSpPr>
        <p:spPr>
          <a:xfrm>
            <a:off x="2426875" y="1595366"/>
            <a:ext cx="7607596" cy="2387600"/>
          </a:xfrm>
        </p:spPr>
        <p:txBody>
          <a:bodyPr anchor="b">
            <a:noAutofit/>
          </a:bodyPr>
          <a:lstStyle>
            <a:lvl1pPr algn="l">
              <a:defRPr sz="3600">
                <a:solidFill>
                  <a:schemeClr val="bg1"/>
                </a:solidFill>
              </a:defRPr>
            </a:lvl1pPr>
          </a:lstStyle>
          <a:p>
            <a:r>
              <a:rPr lang="en-US" dirty="0"/>
              <a:t>DIVIDER — AVENIR NEXT LT PRO DEMI, 36 PT, Dark blue, caps</a:t>
            </a:r>
          </a:p>
        </p:txBody>
      </p:sp>
      <p:sp>
        <p:nvSpPr>
          <p:cNvPr id="13" name="Subtitle 2">
            <a:extLst>
              <a:ext uri="{FF2B5EF4-FFF2-40B4-BE49-F238E27FC236}">
                <a16:creationId xmlns:a16="http://schemas.microsoft.com/office/drawing/2014/main" id="{347B2A29-479D-4F15-874B-92AAFE7F8216}"/>
              </a:ext>
            </a:extLst>
          </p:cNvPr>
          <p:cNvSpPr>
            <a:spLocks noGrp="1"/>
          </p:cNvSpPr>
          <p:nvPr>
            <p:ph type="subTitle" idx="1" hasCustomPrompt="1"/>
          </p:nvPr>
        </p:nvSpPr>
        <p:spPr>
          <a:xfrm>
            <a:off x="2426875" y="4140312"/>
            <a:ext cx="7607596" cy="827881"/>
          </a:xfrm>
        </p:spPr>
        <p:txBody>
          <a:bodyPr>
            <a:noAutofit/>
          </a:bodyPr>
          <a:lstStyle>
            <a:lvl1pPr marL="0" indent="0" algn="l">
              <a:buNone/>
              <a:defRPr lang="en-US" sz="1800" b="1" i="0" kern="1200" cap="all" spc="0" baseline="0" dirty="0">
                <a:solidFill>
                  <a:schemeClr val="accent2"/>
                </a:solidFill>
                <a:latin typeface="Avenir Next LT Pro Demi" panose="020B0504020202020204" pitchFamily="34" charset="77"/>
                <a:ea typeface="Avenir Next LT Pro Demi" panose="020B0504020202020204" pitchFamily="34" charset="77"/>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 AVENIR NEXT LT PRO, DEMI, 18 PT, orange, CAPS</a:t>
            </a:r>
          </a:p>
        </p:txBody>
      </p:sp>
      <p:pic>
        <p:nvPicPr>
          <p:cNvPr id="3" name="Picture 2" descr="Logo&#10;&#10;Description automatically generated">
            <a:extLst>
              <a:ext uri="{FF2B5EF4-FFF2-40B4-BE49-F238E27FC236}">
                <a16:creationId xmlns:a16="http://schemas.microsoft.com/office/drawing/2014/main" id="{045685C6-F867-AEEE-995E-CF415D3BF345}"/>
              </a:ext>
            </a:extLst>
          </p:cNvPr>
          <p:cNvPicPr>
            <a:picLocks noChangeAspect="1"/>
          </p:cNvPicPr>
          <p:nvPr userDrawn="1"/>
        </p:nvPicPr>
        <p:blipFill>
          <a:blip r:embed="rId3"/>
          <a:stretch>
            <a:fillRect/>
          </a:stretch>
        </p:blipFill>
        <p:spPr>
          <a:xfrm>
            <a:off x="10397222" y="5513130"/>
            <a:ext cx="1329340" cy="887670"/>
          </a:xfrm>
          <a:prstGeom prst="rect">
            <a:avLst/>
          </a:prstGeom>
        </p:spPr>
      </p:pic>
    </p:spTree>
    <p:extLst>
      <p:ext uri="{BB962C8B-B14F-4D97-AF65-F5344CB8AC3E}">
        <p14:creationId xmlns:p14="http://schemas.microsoft.com/office/powerpoint/2010/main" val="216351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512">
          <p15:clr>
            <a:srgbClr val="FBAE40"/>
          </p15:clr>
        </p15:guide>
        <p15:guide id="3" pos="7176">
          <p15:clr>
            <a:srgbClr val="FBAE40"/>
          </p15:clr>
        </p15:guide>
        <p15:guide id="4" pos="216">
          <p15:clr>
            <a:srgbClr val="FBAE40"/>
          </p15:clr>
        </p15:guide>
        <p15:guide id="5" pos="7464">
          <p15:clr>
            <a:srgbClr val="FBAE40"/>
          </p15:clr>
        </p15:guide>
        <p15:guide id="6" orient="horz" pos="4176">
          <p15:clr>
            <a:srgbClr val="FBAE40"/>
          </p15:clr>
        </p15:guide>
        <p15:guide id="7" orient="horz" pos="27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vider + Horizontal Logo (Dark Blue)">
    <p:spTree>
      <p:nvGrpSpPr>
        <p:cNvPr id="1" name=""/>
        <p:cNvGrpSpPr/>
        <p:nvPr/>
      </p:nvGrpSpPr>
      <p:grpSpPr>
        <a:xfrm>
          <a:off x="0" y="0"/>
          <a:ext cx="0" cy="0"/>
          <a:chOff x="0" y="0"/>
          <a:chExt cx="0" cy="0"/>
        </a:xfrm>
      </p:grpSpPr>
      <p:pic>
        <p:nvPicPr>
          <p:cNvPr id="4" name="Picture 3" descr="A picture containing dark, light, night sky&#10;&#10;Description automatically generated">
            <a:extLst>
              <a:ext uri="{FF2B5EF4-FFF2-40B4-BE49-F238E27FC236}">
                <a16:creationId xmlns:a16="http://schemas.microsoft.com/office/drawing/2014/main" id="{1404BF1D-7F8C-A943-8261-12AB3FB817A6}"/>
              </a:ext>
            </a:extLst>
          </p:cNvPr>
          <p:cNvPicPr>
            <a:picLocks noChangeAspect="1"/>
          </p:cNvPicPr>
          <p:nvPr userDrawn="1"/>
        </p:nvPicPr>
        <p:blipFill>
          <a:blip r:embed="rId2"/>
          <a:stretch>
            <a:fillRect/>
          </a:stretch>
        </p:blipFill>
        <p:spPr>
          <a:xfrm rot="5400000">
            <a:off x="-759922" y="-1288870"/>
            <a:ext cx="5299364" cy="6858000"/>
          </a:xfrm>
          <a:prstGeom prst="rect">
            <a:avLst/>
          </a:prstGeom>
        </p:spPr>
      </p:pic>
      <p:sp>
        <p:nvSpPr>
          <p:cNvPr id="12" name="Title 1">
            <a:extLst>
              <a:ext uri="{FF2B5EF4-FFF2-40B4-BE49-F238E27FC236}">
                <a16:creationId xmlns:a16="http://schemas.microsoft.com/office/drawing/2014/main" id="{2742C97D-1546-4CBF-A61E-725EA7022285}"/>
              </a:ext>
            </a:extLst>
          </p:cNvPr>
          <p:cNvSpPr>
            <a:spLocks noGrp="1"/>
          </p:cNvSpPr>
          <p:nvPr>
            <p:ph type="ctrTitle" hasCustomPrompt="1"/>
          </p:nvPr>
        </p:nvSpPr>
        <p:spPr>
          <a:xfrm>
            <a:off x="2426875" y="1595366"/>
            <a:ext cx="7607596" cy="2387600"/>
          </a:xfrm>
        </p:spPr>
        <p:txBody>
          <a:bodyPr anchor="b">
            <a:noAutofit/>
          </a:bodyPr>
          <a:lstStyle>
            <a:lvl1pPr algn="l">
              <a:defRPr sz="3600">
                <a:solidFill>
                  <a:schemeClr val="bg1"/>
                </a:solidFill>
              </a:defRPr>
            </a:lvl1pPr>
          </a:lstStyle>
          <a:p>
            <a:r>
              <a:rPr lang="en-US" dirty="0"/>
              <a:t>DIVIDER — AVENIR NEXT LT PRO DEMI, 36 PT, Dark blue, caps</a:t>
            </a:r>
          </a:p>
        </p:txBody>
      </p:sp>
      <p:sp>
        <p:nvSpPr>
          <p:cNvPr id="13" name="Subtitle 2">
            <a:extLst>
              <a:ext uri="{FF2B5EF4-FFF2-40B4-BE49-F238E27FC236}">
                <a16:creationId xmlns:a16="http://schemas.microsoft.com/office/drawing/2014/main" id="{347B2A29-479D-4F15-874B-92AAFE7F8216}"/>
              </a:ext>
            </a:extLst>
          </p:cNvPr>
          <p:cNvSpPr>
            <a:spLocks noGrp="1"/>
          </p:cNvSpPr>
          <p:nvPr>
            <p:ph type="subTitle" idx="1" hasCustomPrompt="1"/>
          </p:nvPr>
        </p:nvSpPr>
        <p:spPr>
          <a:xfrm>
            <a:off x="2426875" y="4140312"/>
            <a:ext cx="7607596" cy="827881"/>
          </a:xfrm>
        </p:spPr>
        <p:txBody>
          <a:bodyPr>
            <a:noAutofit/>
          </a:bodyPr>
          <a:lstStyle>
            <a:lvl1pPr marL="0" indent="0" algn="l">
              <a:buNone/>
              <a:defRPr lang="en-US" sz="1800" b="1" i="0" kern="1200" cap="all" spc="0" baseline="0" dirty="0">
                <a:solidFill>
                  <a:schemeClr val="accent2"/>
                </a:solidFill>
                <a:latin typeface="Avenir Next LT Pro Demi" panose="020B0504020202020204" pitchFamily="34" charset="77"/>
                <a:ea typeface="Avenir Next LT Pro Demi" panose="020B0504020202020204" pitchFamily="34" charset="77"/>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 AVENIR NEXT LT PRO, DEMI, 18 PT, orange, CAPS</a:t>
            </a:r>
          </a:p>
        </p:txBody>
      </p:sp>
      <p:pic>
        <p:nvPicPr>
          <p:cNvPr id="5" name="Picture 4" descr="Icon&#10;&#10;Description automatically generated">
            <a:extLst>
              <a:ext uri="{FF2B5EF4-FFF2-40B4-BE49-F238E27FC236}">
                <a16:creationId xmlns:a16="http://schemas.microsoft.com/office/drawing/2014/main" id="{04020BCF-D8A9-4821-8C19-5471D706D883}"/>
              </a:ext>
            </a:extLst>
          </p:cNvPr>
          <p:cNvPicPr>
            <a:picLocks noChangeAspect="1"/>
          </p:cNvPicPr>
          <p:nvPr userDrawn="1"/>
        </p:nvPicPr>
        <p:blipFill>
          <a:blip r:embed="rId3"/>
          <a:stretch>
            <a:fillRect/>
          </a:stretch>
        </p:blipFill>
        <p:spPr>
          <a:xfrm>
            <a:off x="9636503" y="5971222"/>
            <a:ext cx="2090059" cy="429578"/>
          </a:xfrm>
          <a:prstGeom prst="rect">
            <a:avLst/>
          </a:prstGeom>
        </p:spPr>
      </p:pic>
    </p:spTree>
    <p:extLst>
      <p:ext uri="{BB962C8B-B14F-4D97-AF65-F5344CB8AC3E}">
        <p14:creationId xmlns:p14="http://schemas.microsoft.com/office/powerpoint/2010/main" val="249375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512">
          <p15:clr>
            <a:srgbClr val="FBAE40"/>
          </p15:clr>
        </p15:guide>
        <p15:guide id="3" pos="7176">
          <p15:clr>
            <a:srgbClr val="FBAE40"/>
          </p15:clr>
        </p15:guide>
        <p15:guide id="4" pos="216">
          <p15:clr>
            <a:srgbClr val="FBAE40"/>
          </p15:clr>
        </p15:guide>
        <p15:guide id="5" pos="7464">
          <p15:clr>
            <a:srgbClr val="FBAE40"/>
          </p15:clr>
        </p15:guide>
        <p15:guide id="6" orient="horz" pos="4176">
          <p15:clr>
            <a:srgbClr val="FBAE40"/>
          </p15:clr>
        </p15:guide>
        <p15:guide id="7" orient="horz" pos="27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ivider (Orange)">
    <p:spTree>
      <p:nvGrpSpPr>
        <p:cNvPr id="1" name=""/>
        <p:cNvGrpSpPr/>
        <p:nvPr/>
      </p:nvGrpSpPr>
      <p:grpSpPr>
        <a:xfrm>
          <a:off x="0" y="0"/>
          <a:ext cx="0" cy="0"/>
          <a:chOff x="0" y="0"/>
          <a:chExt cx="0" cy="0"/>
        </a:xfrm>
      </p:grpSpPr>
      <p:pic>
        <p:nvPicPr>
          <p:cNvPr id="14" name="Picture 13" descr="A picture containing dark, light, night sky&#10;&#10;Description automatically generated">
            <a:extLst>
              <a:ext uri="{FF2B5EF4-FFF2-40B4-BE49-F238E27FC236}">
                <a16:creationId xmlns:a16="http://schemas.microsoft.com/office/drawing/2014/main" id="{72B09A68-5798-4340-9B8F-CC807289C73B}"/>
              </a:ext>
            </a:extLst>
          </p:cNvPr>
          <p:cNvPicPr>
            <a:picLocks noChangeAspect="1"/>
          </p:cNvPicPr>
          <p:nvPr userDrawn="1"/>
        </p:nvPicPr>
        <p:blipFill>
          <a:blip r:embed="rId2"/>
          <a:stretch>
            <a:fillRect/>
          </a:stretch>
        </p:blipFill>
        <p:spPr>
          <a:xfrm rot="5400000">
            <a:off x="-759922" y="-1288870"/>
            <a:ext cx="5299364" cy="6858000"/>
          </a:xfrm>
          <a:prstGeom prst="rect">
            <a:avLst/>
          </a:prstGeom>
        </p:spPr>
      </p:pic>
      <p:sp>
        <p:nvSpPr>
          <p:cNvPr id="2" name="Title 1">
            <a:extLst>
              <a:ext uri="{FF2B5EF4-FFF2-40B4-BE49-F238E27FC236}">
                <a16:creationId xmlns:a16="http://schemas.microsoft.com/office/drawing/2014/main" id="{AFADBBA8-BB2C-68E0-4966-C28408E7609F}"/>
              </a:ext>
            </a:extLst>
          </p:cNvPr>
          <p:cNvSpPr>
            <a:spLocks noGrp="1"/>
          </p:cNvSpPr>
          <p:nvPr>
            <p:ph type="ctrTitle" hasCustomPrompt="1"/>
          </p:nvPr>
        </p:nvSpPr>
        <p:spPr>
          <a:xfrm>
            <a:off x="2426875" y="1595366"/>
            <a:ext cx="7607596" cy="2387600"/>
          </a:xfrm>
        </p:spPr>
        <p:txBody>
          <a:bodyPr anchor="b">
            <a:noAutofit/>
          </a:bodyPr>
          <a:lstStyle>
            <a:lvl1pPr algn="l">
              <a:defRPr sz="3600">
                <a:solidFill>
                  <a:schemeClr val="accent2"/>
                </a:solidFill>
              </a:defRPr>
            </a:lvl1pPr>
          </a:lstStyle>
          <a:p>
            <a:r>
              <a:rPr lang="en-US" dirty="0"/>
              <a:t>DIVIDER — AVENIR NEXT LT PRO DEMI, 36 PT, Orange, caps</a:t>
            </a:r>
          </a:p>
        </p:txBody>
      </p:sp>
      <p:sp>
        <p:nvSpPr>
          <p:cNvPr id="4" name="Subtitle 2">
            <a:extLst>
              <a:ext uri="{FF2B5EF4-FFF2-40B4-BE49-F238E27FC236}">
                <a16:creationId xmlns:a16="http://schemas.microsoft.com/office/drawing/2014/main" id="{FB62AF44-2539-9ABA-5B94-BE413316B679}"/>
              </a:ext>
            </a:extLst>
          </p:cNvPr>
          <p:cNvSpPr>
            <a:spLocks noGrp="1"/>
          </p:cNvSpPr>
          <p:nvPr>
            <p:ph type="subTitle" idx="1" hasCustomPrompt="1"/>
          </p:nvPr>
        </p:nvSpPr>
        <p:spPr>
          <a:xfrm>
            <a:off x="2426875" y="4140312"/>
            <a:ext cx="7607596" cy="827881"/>
          </a:xfrm>
        </p:spPr>
        <p:txBody>
          <a:bodyPr>
            <a:noAutofit/>
          </a:bodyPr>
          <a:lstStyle>
            <a:lvl1pPr marL="0" indent="0" algn="l">
              <a:buNone/>
              <a:defRPr lang="en-US" sz="1800" b="1" i="0" kern="1200" cap="all" spc="0" baseline="0" dirty="0">
                <a:solidFill>
                  <a:schemeClr val="bg1"/>
                </a:solidFill>
                <a:latin typeface="Avenir Next LT Pro Demi" panose="020B0504020202020204" pitchFamily="34" charset="77"/>
                <a:ea typeface="Avenir Next LT Pro Demi" panose="020B0504020202020204" pitchFamily="34" charset="77"/>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 AVENIR NEXT LT PRO, DEMI, 18 PT, orange, CAPS</a:t>
            </a:r>
          </a:p>
        </p:txBody>
      </p:sp>
      <p:pic>
        <p:nvPicPr>
          <p:cNvPr id="5" name="Picture 4" descr="Icon&#10;&#10;Description automatically generated">
            <a:extLst>
              <a:ext uri="{FF2B5EF4-FFF2-40B4-BE49-F238E27FC236}">
                <a16:creationId xmlns:a16="http://schemas.microsoft.com/office/drawing/2014/main" id="{B352F245-2667-1F1A-FA45-A163EF1FE7E6}"/>
              </a:ext>
            </a:extLst>
          </p:cNvPr>
          <p:cNvPicPr>
            <a:picLocks noChangeAspect="1"/>
          </p:cNvPicPr>
          <p:nvPr userDrawn="1"/>
        </p:nvPicPr>
        <p:blipFill>
          <a:blip r:embed="rId3"/>
          <a:stretch>
            <a:fillRect/>
          </a:stretch>
        </p:blipFill>
        <p:spPr>
          <a:xfrm>
            <a:off x="9636503" y="5971222"/>
            <a:ext cx="2090059" cy="429578"/>
          </a:xfrm>
          <a:prstGeom prst="rect">
            <a:avLst/>
          </a:prstGeom>
        </p:spPr>
      </p:pic>
    </p:spTree>
    <p:extLst>
      <p:ext uri="{BB962C8B-B14F-4D97-AF65-F5344CB8AC3E}">
        <p14:creationId xmlns:p14="http://schemas.microsoft.com/office/powerpoint/2010/main" val="2695483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512">
          <p15:clr>
            <a:srgbClr val="FBAE40"/>
          </p15:clr>
        </p15:guide>
        <p15:guide id="3" pos="7176">
          <p15:clr>
            <a:srgbClr val="FBAE40"/>
          </p15:clr>
        </p15:guide>
        <p15:guide id="4" pos="216">
          <p15:clr>
            <a:srgbClr val="FBAE40"/>
          </p15:clr>
        </p15:guide>
        <p15:guide id="5" pos="7464">
          <p15:clr>
            <a:srgbClr val="FBAE40"/>
          </p15:clr>
        </p15:guide>
        <p15:guide id="6" orient="horz" pos="4176">
          <p15:clr>
            <a:srgbClr val="FBAE40"/>
          </p15:clr>
        </p15:guide>
        <p15:guide id="7" orient="horz" pos="278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vider_Image + Horizontal logo (Dark Blu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742C97D-1546-4CBF-A61E-725EA7022285}"/>
              </a:ext>
            </a:extLst>
          </p:cNvPr>
          <p:cNvSpPr>
            <a:spLocks noGrp="1"/>
          </p:cNvSpPr>
          <p:nvPr>
            <p:ph type="ctrTitle" hasCustomPrompt="1"/>
          </p:nvPr>
        </p:nvSpPr>
        <p:spPr>
          <a:xfrm>
            <a:off x="5858359" y="2158268"/>
            <a:ext cx="6013188" cy="2387600"/>
          </a:xfrm>
        </p:spPr>
        <p:txBody>
          <a:bodyPr anchor="b">
            <a:noAutofit/>
          </a:bodyPr>
          <a:lstStyle>
            <a:lvl1pPr algn="l">
              <a:defRPr sz="3600">
                <a:solidFill>
                  <a:schemeClr val="bg1"/>
                </a:solidFill>
              </a:defRPr>
            </a:lvl1pPr>
          </a:lstStyle>
          <a:p>
            <a:r>
              <a:rPr lang="en-US" dirty="0"/>
              <a:t>TITLE or divider slide — AVENIR NEXT LT PRO, DEMI, 36 PT, Dark blue, all caps</a:t>
            </a:r>
          </a:p>
        </p:txBody>
      </p:sp>
      <p:sp>
        <p:nvSpPr>
          <p:cNvPr id="13" name="Subtitle 2">
            <a:extLst>
              <a:ext uri="{FF2B5EF4-FFF2-40B4-BE49-F238E27FC236}">
                <a16:creationId xmlns:a16="http://schemas.microsoft.com/office/drawing/2014/main" id="{347B2A29-479D-4F15-874B-92AAFE7F8216}"/>
              </a:ext>
            </a:extLst>
          </p:cNvPr>
          <p:cNvSpPr>
            <a:spLocks noGrp="1"/>
          </p:cNvSpPr>
          <p:nvPr>
            <p:ph type="subTitle" idx="1" hasCustomPrompt="1"/>
          </p:nvPr>
        </p:nvSpPr>
        <p:spPr>
          <a:xfrm>
            <a:off x="5858359" y="4703214"/>
            <a:ext cx="6013188" cy="827881"/>
          </a:xfrm>
        </p:spPr>
        <p:txBody>
          <a:bodyPr>
            <a:noAutofit/>
          </a:bodyPr>
          <a:lstStyle>
            <a:lvl1pPr marL="0" indent="0" algn="l">
              <a:buNone/>
              <a:defRPr lang="en-US" sz="1800" b="1" i="0" kern="1200" cap="all" spc="0" baseline="0" dirty="0">
                <a:solidFill>
                  <a:schemeClr val="accent2"/>
                </a:solidFill>
                <a:latin typeface="Avenir Next LT Pro Demi" panose="020B0504020202020204" pitchFamily="34" charset="77"/>
                <a:ea typeface="Avenir Next LT Pro Demi" panose="020B0504020202020204" pitchFamily="34" charset="77"/>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 AVENIR NEXT LT PRO, DEMI, 18 PT, orange, all CAPS</a:t>
            </a:r>
          </a:p>
        </p:txBody>
      </p:sp>
      <p:sp>
        <p:nvSpPr>
          <p:cNvPr id="72" name="Picture Placeholder 71">
            <a:extLst>
              <a:ext uri="{FF2B5EF4-FFF2-40B4-BE49-F238E27FC236}">
                <a16:creationId xmlns:a16="http://schemas.microsoft.com/office/drawing/2014/main" id="{AF88045B-87F0-0C87-2BCB-D7C92CB67D12}"/>
              </a:ext>
            </a:extLst>
          </p:cNvPr>
          <p:cNvSpPr>
            <a:spLocks noGrp="1"/>
          </p:cNvSpPr>
          <p:nvPr>
            <p:ph type="pic" sz="quarter" idx="10"/>
          </p:nvPr>
        </p:nvSpPr>
        <p:spPr>
          <a:xfrm>
            <a:off x="1" y="-139452"/>
            <a:ext cx="6837635" cy="6282114"/>
          </a:xfrm>
          <a:custGeom>
            <a:avLst/>
            <a:gdLst>
              <a:gd name="connsiteX0" fmla="*/ 395832 w 6837635"/>
              <a:gd name="connsiteY0" fmla="*/ 0 h 6282114"/>
              <a:gd name="connsiteX1" fmla="*/ 1884390 w 6837635"/>
              <a:gd name="connsiteY1" fmla="*/ 0 h 6282114"/>
              <a:gd name="connsiteX2" fmla="*/ 1884392 w 6837635"/>
              <a:gd name="connsiteY2" fmla="*/ 1 h 6282114"/>
              <a:gd name="connsiteX3" fmla="*/ 2661751 w 6837635"/>
              <a:gd name="connsiteY3" fmla="*/ 1 h 6282114"/>
              <a:gd name="connsiteX4" fmla="*/ 2661749 w 6837635"/>
              <a:gd name="connsiteY4" fmla="*/ 0 h 6282114"/>
              <a:gd name="connsiteX5" fmla="*/ 3133252 w 6837635"/>
              <a:gd name="connsiteY5" fmla="*/ 0 h 6282114"/>
              <a:gd name="connsiteX6" fmla="*/ 6837635 w 6837635"/>
              <a:gd name="connsiteY6" fmla="*/ 2207486 h 6282114"/>
              <a:gd name="connsiteX7" fmla="*/ 0 w 6837635"/>
              <a:gd name="connsiteY7" fmla="*/ 6282114 h 6282114"/>
              <a:gd name="connsiteX8" fmla="*/ 0 w 6837635"/>
              <a:gd name="connsiteY8" fmla="*/ 6001140 h 6282114"/>
              <a:gd name="connsiteX9" fmla="*/ 6366132 w 6837635"/>
              <a:gd name="connsiteY9" fmla="*/ 2207486 h 6282114"/>
              <a:gd name="connsiteX10" fmla="*/ 2895765 w 6837635"/>
              <a:gd name="connsiteY10" fmla="*/ 139453 h 6282114"/>
              <a:gd name="connsiteX11" fmla="*/ 2120526 w 6837635"/>
              <a:gd name="connsiteY11" fmla="*/ 139453 h 6282114"/>
              <a:gd name="connsiteX12" fmla="*/ 5622326 w 6837635"/>
              <a:gd name="connsiteY12" fmla="*/ 2207486 h 6282114"/>
              <a:gd name="connsiteX13" fmla="*/ 0 w 6837635"/>
              <a:gd name="connsiteY13" fmla="*/ 5527823 h 6282114"/>
              <a:gd name="connsiteX14" fmla="*/ 0 w 6837635"/>
              <a:gd name="connsiteY14" fmla="*/ 4648736 h 6282114"/>
              <a:gd name="connsiteX15" fmla="*/ 4133768 w 6837635"/>
              <a:gd name="connsiteY15" fmla="*/ 2207486 h 628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37635" h="6282114">
                <a:moveTo>
                  <a:pt x="395832" y="0"/>
                </a:moveTo>
                <a:lnTo>
                  <a:pt x="1884390" y="0"/>
                </a:lnTo>
                <a:lnTo>
                  <a:pt x="1884392" y="1"/>
                </a:lnTo>
                <a:lnTo>
                  <a:pt x="2661751" y="1"/>
                </a:lnTo>
                <a:lnTo>
                  <a:pt x="2661749" y="0"/>
                </a:lnTo>
                <a:lnTo>
                  <a:pt x="3133252" y="0"/>
                </a:lnTo>
                <a:lnTo>
                  <a:pt x="6837635" y="2207486"/>
                </a:lnTo>
                <a:lnTo>
                  <a:pt x="0" y="6282114"/>
                </a:lnTo>
                <a:lnTo>
                  <a:pt x="0" y="6001140"/>
                </a:lnTo>
                <a:lnTo>
                  <a:pt x="6366132" y="2207486"/>
                </a:lnTo>
                <a:lnTo>
                  <a:pt x="2895765" y="139453"/>
                </a:lnTo>
                <a:lnTo>
                  <a:pt x="2120526" y="139453"/>
                </a:lnTo>
                <a:lnTo>
                  <a:pt x="5622326" y="2207486"/>
                </a:lnTo>
                <a:lnTo>
                  <a:pt x="0" y="5527823"/>
                </a:lnTo>
                <a:lnTo>
                  <a:pt x="0" y="4648736"/>
                </a:lnTo>
                <a:lnTo>
                  <a:pt x="4133768" y="2207486"/>
                </a:lnTo>
                <a:close/>
              </a:path>
            </a:pathLst>
          </a:custGeom>
        </p:spPr>
        <p:txBody>
          <a:bodyPr wrap="square">
            <a:noAutofit/>
          </a:bodyPr>
          <a:lstStyle/>
          <a:p>
            <a:r>
              <a:rPr lang="en-US"/>
              <a:t>Click icon to add picture</a:t>
            </a:r>
          </a:p>
        </p:txBody>
      </p:sp>
      <p:pic>
        <p:nvPicPr>
          <p:cNvPr id="3" name="Picture 2" descr="Logo&#10;&#10;Description automatically generated">
            <a:extLst>
              <a:ext uri="{FF2B5EF4-FFF2-40B4-BE49-F238E27FC236}">
                <a16:creationId xmlns:a16="http://schemas.microsoft.com/office/drawing/2014/main" id="{4B1726D9-414A-E41E-057C-94AE4E484B79}"/>
              </a:ext>
            </a:extLst>
          </p:cNvPr>
          <p:cNvPicPr>
            <a:picLocks noChangeAspect="1"/>
          </p:cNvPicPr>
          <p:nvPr userDrawn="1"/>
        </p:nvPicPr>
        <p:blipFill>
          <a:blip r:embed="rId2"/>
          <a:stretch>
            <a:fillRect/>
          </a:stretch>
        </p:blipFill>
        <p:spPr>
          <a:xfrm>
            <a:off x="10397222" y="5513130"/>
            <a:ext cx="1329340" cy="887670"/>
          </a:xfrm>
          <a:prstGeom prst="rect">
            <a:avLst/>
          </a:prstGeom>
        </p:spPr>
      </p:pic>
    </p:spTree>
    <p:extLst>
      <p:ext uri="{BB962C8B-B14F-4D97-AF65-F5344CB8AC3E}">
        <p14:creationId xmlns:p14="http://schemas.microsoft.com/office/powerpoint/2010/main" val="2327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512">
          <p15:clr>
            <a:srgbClr val="FBAE40"/>
          </p15:clr>
        </p15:guide>
        <p15:guide id="3" pos="7176">
          <p15:clr>
            <a:srgbClr val="FBAE40"/>
          </p15:clr>
        </p15:guide>
        <p15:guide id="4" pos="216">
          <p15:clr>
            <a:srgbClr val="FBAE40"/>
          </p15:clr>
        </p15:guide>
        <p15:guide id="5" pos="7464">
          <p15:clr>
            <a:srgbClr val="FBAE40"/>
          </p15:clr>
        </p15:guide>
        <p15:guide id="6" orient="horz" pos="4176">
          <p15:clr>
            <a:srgbClr val="FBAE40"/>
          </p15:clr>
        </p15:guide>
        <p15:guide id="7" orient="horz" pos="278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ivider_Image + Vertical logo (Dark Blu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742C97D-1546-4CBF-A61E-725EA7022285}"/>
              </a:ext>
            </a:extLst>
          </p:cNvPr>
          <p:cNvSpPr>
            <a:spLocks noGrp="1"/>
          </p:cNvSpPr>
          <p:nvPr>
            <p:ph type="ctrTitle" hasCustomPrompt="1"/>
          </p:nvPr>
        </p:nvSpPr>
        <p:spPr>
          <a:xfrm>
            <a:off x="5858359" y="2391025"/>
            <a:ext cx="6013188" cy="2387600"/>
          </a:xfrm>
        </p:spPr>
        <p:txBody>
          <a:bodyPr anchor="b">
            <a:noAutofit/>
          </a:bodyPr>
          <a:lstStyle>
            <a:lvl1pPr algn="l">
              <a:defRPr sz="3600">
                <a:solidFill>
                  <a:srgbClr val="0B2341"/>
                </a:solidFill>
              </a:defRPr>
            </a:lvl1pPr>
          </a:lstStyle>
          <a:p>
            <a:r>
              <a:rPr lang="en-US" dirty="0"/>
              <a:t>TITLE or divider slide — AVENIR NEXT LT PRO, DEMI, 36 PT, Dark blue, all caps</a:t>
            </a:r>
          </a:p>
        </p:txBody>
      </p:sp>
      <p:sp>
        <p:nvSpPr>
          <p:cNvPr id="13" name="Subtitle 2">
            <a:extLst>
              <a:ext uri="{FF2B5EF4-FFF2-40B4-BE49-F238E27FC236}">
                <a16:creationId xmlns:a16="http://schemas.microsoft.com/office/drawing/2014/main" id="{347B2A29-479D-4F15-874B-92AAFE7F8216}"/>
              </a:ext>
            </a:extLst>
          </p:cNvPr>
          <p:cNvSpPr>
            <a:spLocks noGrp="1"/>
          </p:cNvSpPr>
          <p:nvPr>
            <p:ph type="subTitle" idx="1" hasCustomPrompt="1"/>
          </p:nvPr>
        </p:nvSpPr>
        <p:spPr>
          <a:xfrm>
            <a:off x="5858359" y="4935971"/>
            <a:ext cx="6013188" cy="827881"/>
          </a:xfrm>
        </p:spPr>
        <p:txBody>
          <a:bodyPr>
            <a:noAutofit/>
          </a:bodyPr>
          <a:lstStyle>
            <a:lvl1pPr marL="0" indent="0" algn="l">
              <a:buNone/>
              <a:defRPr lang="en-US" sz="1800" b="1" i="0" kern="1200" cap="all" spc="0" baseline="0" dirty="0">
                <a:solidFill>
                  <a:srgbClr val="E86100"/>
                </a:solidFill>
                <a:latin typeface="Avenir Next LT Pro Demi" panose="020B0504020202020204" pitchFamily="34" charset="77"/>
                <a:ea typeface="Avenir Next LT Pro Demi" panose="020B0504020202020204" pitchFamily="34" charset="77"/>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 AVENIR NEXT LT PRO, DEMI, 18 PT, orange, all CAPS</a:t>
            </a:r>
          </a:p>
        </p:txBody>
      </p:sp>
      <p:sp>
        <p:nvSpPr>
          <p:cNvPr id="3" name="Picture Placeholder 2">
            <a:extLst>
              <a:ext uri="{FF2B5EF4-FFF2-40B4-BE49-F238E27FC236}">
                <a16:creationId xmlns:a16="http://schemas.microsoft.com/office/drawing/2014/main" id="{76141FDD-EBCA-0F2D-C255-0C1B7FCB48EF}"/>
              </a:ext>
            </a:extLst>
          </p:cNvPr>
          <p:cNvSpPr>
            <a:spLocks noGrp="1"/>
          </p:cNvSpPr>
          <p:nvPr>
            <p:ph type="pic" sz="quarter" idx="10"/>
          </p:nvPr>
        </p:nvSpPr>
        <p:spPr>
          <a:xfrm>
            <a:off x="1" y="-139452"/>
            <a:ext cx="6837635" cy="6282114"/>
          </a:xfrm>
          <a:custGeom>
            <a:avLst/>
            <a:gdLst>
              <a:gd name="connsiteX0" fmla="*/ 395832 w 6837635"/>
              <a:gd name="connsiteY0" fmla="*/ 0 h 6282114"/>
              <a:gd name="connsiteX1" fmla="*/ 1884390 w 6837635"/>
              <a:gd name="connsiteY1" fmla="*/ 0 h 6282114"/>
              <a:gd name="connsiteX2" fmla="*/ 1884392 w 6837635"/>
              <a:gd name="connsiteY2" fmla="*/ 1 h 6282114"/>
              <a:gd name="connsiteX3" fmla="*/ 2661751 w 6837635"/>
              <a:gd name="connsiteY3" fmla="*/ 1 h 6282114"/>
              <a:gd name="connsiteX4" fmla="*/ 2661749 w 6837635"/>
              <a:gd name="connsiteY4" fmla="*/ 0 h 6282114"/>
              <a:gd name="connsiteX5" fmla="*/ 3133252 w 6837635"/>
              <a:gd name="connsiteY5" fmla="*/ 0 h 6282114"/>
              <a:gd name="connsiteX6" fmla="*/ 6837635 w 6837635"/>
              <a:gd name="connsiteY6" fmla="*/ 2207486 h 6282114"/>
              <a:gd name="connsiteX7" fmla="*/ 0 w 6837635"/>
              <a:gd name="connsiteY7" fmla="*/ 6282114 h 6282114"/>
              <a:gd name="connsiteX8" fmla="*/ 0 w 6837635"/>
              <a:gd name="connsiteY8" fmla="*/ 6001140 h 6282114"/>
              <a:gd name="connsiteX9" fmla="*/ 6366132 w 6837635"/>
              <a:gd name="connsiteY9" fmla="*/ 2207486 h 6282114"/>
              <a:gd name="connsiteX10" fmla="*/ 2895765 w 6837635"/>
              <a:gd name="connsiteY10" fmla="*/ 139453 h 6282114"/>
              <a:gd name="connsiteX11" fmla="*/ 2120526 w 6837635"/>
              <a:gd name="connsiteY11" fmla="*/ 139453 h 6282114"/>
              <a:gd name="connsiteX12" fmla="*/ 5622326 w 6837635"/>
              <a:gd name="connsiteY12" fmla="*/ 2207486 h 6282114"/>
              <a:gd name="connsiteX13" fmla="*/ 0 w 6837635"/>
              <a:gd name="connsiteY13" fmla="*/ 5527823 h 6282114"/>
              <a:gd name="connsiteX14" fmla="*/ 0 w 6837635"/>
              <a:gd name="connsiteY14" fmla="*/ 4648736 h 6282114"/>
              <a:gd name="connsiteX15" fmla="*/ 4133768 w 6837635"/>
              <a:gd name="connsiteY15" fmla="*/ 2207486 h 628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37635" h="6282114">
                <a:moveTo>
                  <a:pt x="395832" y="0"/>
                </a:moveTo>
                <a:lnTo>
                  <a:pt x="1884390" y="0"/>
                </a:lnTo>
                <a:lnTo>
                  <a:pt x="1884392" y="1"/>
                </a:lnTo>
                <a:lnTo>
                  <a:pt x="2661751" y="1"/>
                </a:lnTo>
                <a:lnTo>
                  <a:pt x="2661749" y="0"/>
                </a:lnTo>
                <a:lnTo>
                  <a:pt x="3133252" y="0"/>
                </a:lnTo>
                <a:lnTo>
                  <a:pt x="6837635" y="2207486"/>
                </a:lnTo>
                <a:lnTo>
                  <a:pt x="0" y="6282114"/>
                </a:lnTo>
                <a:lnTo>
                  <a:pt x="0" y="6001140"/>
                </a:lnTo>
                <a:lnTo>
                  <a:pt x="6366132" y="2207486"/>
                </a:lnTo>
                <a:lnTo>
                  <a:pt x="2895765" y="139453"/>
                </a:lnTo>
                <a:lnTo>
                  <a:pt x="2120526" y="139453"/>
                </a:lnTo>
                <a:lnTo>
                  <a:pt x="5622326" y="2207486"/>
                </a:lnTo>
                <a:lnTo>
                  <a:pt x="0" y="5527823"/>
                </a:lnTo>
                <a:lnTo>
                  <a:pt x="0" y="4648736"/>
                </a:lnTo>
                <a:lnTo>
                  <a:pt x="4133768" y="2207486"/>
                </a:lnTo>
                <a:close/>
              </a:path>
            </a:pathLst>
          </a:custGeom>
        </p:spPr>
        <p:txBody>
          <a:bodyPr wrap="square">
            <a:noAutofit/>
          </a:bodyPr>
          <a:lstStyle/>
          <a:p>
            <a:r>
              <a:rPr lang="en-US"/>
              <a:t>Click icon to add picture</a:t>
            </a:r>
          </a:p>
        </p:txBody>
      </p:sp>
      <p:pic>
        <p:nvPicPr>
          <p:cNvPr id="4" name="Picture 3" descr="Icon&#10;&#10;Description automatically generated">
            <a:extLst>
              <a:ext uri="{FF2B5EF4-FFF2-40B4-BE49-F238E27FC236}">
                <a16:creationId xmlns:a16="http://schemas.microsoft.com/office/drawing/2014/main" id="{4B815A73-A0E1-664B-E59D-DCFF50D36038}"/>
              </a:ext>
            </a:extLst>
          </p:cNvPr>
          <p:cNvPicPr>
            <a:picLocks noChangeAspect="1"/>
          </p:cNvPicPr>
          <p:nvPr userDrawn="1"/>
        </p:nvPicPr>
        <p:blipFill>
          <a:blip r:embed="rId2"/>
          <a:stretch>
            <a:fillRect/>
          </a:stretch>
        </p:blipFill>
        <p:spPr>
          <a:xfrm>
            <a:off x="9636503" y="5971222"/>
            <a:ext cx="2090059" cy="429578"/>
          </a:xfrm>
          <a:prstGeom prst="rect">
            <a:avLst/>
          </a:prstGeom>
        </p:spPr>
      </p:pic>
    </p:spTree>
    <p:extLst>
      <p:ext uri="{BB962C8B-B14F-4D97-AF65-F5344CB8AC3E}">
        <p14:creationId xmlns:p14="http://schemas.microsoft.com/office/powerpoint/2010/main" val="272445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512">
          <p15:clr>
            <a:srgbClr val="FBAE40"/>
          </p15:clr>
        </p15:guide>
        <p15:guide id="3" pos="7176">
          <p15:clr>
            <a:srgbClr val="FBAE40"/>
          </p15:clr>
        </p15:guide>
        <p15:guide id="4" pos="216">
          <p15:clr>
            <a:srgbClr val="FBAE40"/>
          </p15:clr>
        </p15:guide>
        <p15:guide id="5" pos="7464">
          <p15:clr>
            <a:srgbClr val="FBAE40"/>
          </p15:clr>
        </p15:guide>
        <p15:guide id="6" orient="horz" pos="4176">
          <p15:clr>
            <a:srgbClr val="FBAE40"/>
          </p15:clr>
        </p15:guide>
        <p15:guide id="7" orient="horz" pos="278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 With Icons (Orang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AD05ADA-E156-0643-B183-FFE72FA07362}"/>
              </a:ext>
            </a:extLst>
          </p:cNvPr>
          <p:cNvSpPr>
            <a:spLocks noGrp="1"/>
          </p:cNvSpPr>
          <p:nvPr>
            <p:ph type="sldNum" sz="quarter" idx="12"/>
          </p:nvPr>
        </p:nvSpPr>
        <p:spPr>
          <a:xfrm>
            <a:off x="616649" y="6395203"/>
            <a:ext cx="407541" cy="365125"/>
          </a:xfrm>
          <a:prstGeom prst="rect">
            <a:avLst/>
          </a:prstGeom>
        </p:spPr>
        <p:txBody>
          <a:bodyPr/>
          <a:lstStyle>
            <a:lvl1pPr algn="r">
              <a:defRPr>
                <a:solidFill>
                  <a:srgbClr val="999999"/>
                </a:solidFill>
              </a:defRPr>
            </a:lvl1pPr>
          </a:lstStyle>
          <a:p>
            <a:fld id="{9564885F-477D-A14D-B2C1-5ECAF755F313}" type="slidenum">
              <a:rPr lang="en-US" smtClean="0"/>
              <a:pPr/>
              <a:t>‹#›</a:t>
            </a:fld>
            <a:endParaRPr lang="en-US" dirty="0"/>
          </a:p>
        </p:txBody>
      </p:sp>
      <p:sp>
        <p:nvSpPr>
          <p:cNvPr id="19" name="Oval 18">
            <a:extLst>
              <a:ext uri="{FF2B5EF4-FFF2-40B4-BE49-F238E27FC236}">
                <a16:creationId xmlns:a16="http://schemas.microsoft.com/office/drawing/2014/main" id="{669E0A95-0C53-4047-82CE-0598CA3A5F7B}"/>
              </a:ext>
            </a:extLst>
          </p:cNvPr>
          <p:cNvSpPr>
            <a:spLocks noChangeAspect="1"/>
          </p:cNvSpPr>
          <p:nvPr userDrawn="1"/>
        </p:nvSpPr>
        <p:spPr>
          <a:xfrm>
            <a:off x="1325939" y="4092923"/>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0" name="Oval 19">
            <a:extLst>
              <a:ext uri="{FF2B5EF4-FFF2-40B4-BE49-F238E27FC236}">
                <a16:creationId xmlns:a16="http://schemas.microsoft.com/office/drawing/2014/main" id="{9EA5C336-9855-E141-918F-0E89EE827690}"/>
              </a:ext>
            </a:extLst>
          </p:cNvPr>
          <p:cNvSpPr>
            <a:spLocks noChangeAspect="1"/>
          </p:cNvSpPr>
          <p:nvPr userDrawn="1"/>
        </p:nvSpPr>
        <p:spPr>
          <a:xfrm>
            <a:off x="1325939" y="1600160"/>
            <a:ext cx="1901923" cy="1901923"/>
          </a:xfrm>
          <a:prstGeom prst="ellipse">
            <a:avLst/>
          </a:prstGeom>
          <a:solidFill>
            <a:srgbClr val="E86100"/>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1" name="Oval 20">
            <a:extLst>
              <a:ext uri="{FF2B5EF4-FFF2-40B4-BE49-F238E27FC236}">
                <a16:creationId xmlns:a16="http://schemas.microsoft.com/office/drawing/2014/main" id="{29EA0B01-E266-E545-A750-4CBD0D03EDBD}"/>
              </a:ext>
            </a:extLst>
          </p:cNvPr>
          <p:cNvSpPr>
            <a:spLocks noChangeAspect="1"/>
          </p:cNvSpPr>
          <p:nvPr userDrawn="1"/>
        </p:nvSpPr>
        <p:spPr>
          <a:xfrm>
            <a:off x="1499660" y="1773881"/>
            <a:ext cx="1554480" cy="1554480"/>
          </a:xfrm>
          <a:prstGeom prst="ellipse">
            <a:avLst/>
          </a:prstGeom>
          <a:solidFill>
            <a:schemeClr val="accent3"/>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4" name="Oval 23">
            <a:extLst>
              <a:ext uri="{FF2B5EF4-FFF2-40B4-BE49-F238E27FC236}">
                <a16:creationId xmlns:a16="http://schemas.microsoft.com/office/drawing/2014/main" id="{5A7B65ED-5F59-074C-B2D7-9F9B76C45DA3}"/>
              </a:ext>
            </a:extLst>
          </p:cNvPr>
          <p:cNvSpPr>
            <a:spLocks noChangeAspect="1"/>
          </p:cNvSpPr>
          <p:nvPr userDrawn="1"/>
        </p:nvSpPr>
        <p:spPr>
          <a:xfrm>
            <a:off x="1499660" y="4266645"/>
            <a:ext cx="1554480" cy="1554480"/>
          </a:xfrm>
          <a:prstGeom prst="ellipse">
            <a:avLst/>
          </a:prstGeom>
          <a:solidFill>
            <a:schemeClr val="accent2"/>
          </a:solidFill>
          <a:ln w="57150">
            <a:no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endParaRPr lang="en-US" sz="1400" b="1" spc="300" dirty="0">
              <a:solidFill>
                <a:schemeClr val="bg1"/>
              </a:solidFill>
            </a:endParaRPr>
          </a:p>
        </p:txBody>
      </p:sp>
      <p:sp>
        <p:nvSpPr>
          <p:cNvPr id="25" name="Picture Placeholder 7">
            <a:extLst>
              <a:ext uri="{FF2B5EF4-FFF2-40B4-BE49-F238E27FC236}">
                <a16:creationId xmlns:a16="http://schemas.microsoft.com/office/drawing/2014/main" id="{064CEFBA-6629-6046-B591-5AF03121D1DC}"/>
              </a:ext>
            </a:extLst>
          </p:cNvPr>
          <p:cNvSpPr>
            <a:spLocks noGrp="1"/>
          </p:cNvSpPr>
          <p:nvPr>
            <p:ph type="pic" sz="quarter" idx="20" hasCustomPrompt="1"/>
          </p:nvPr>
        </p:nvSpPr>
        <p:spPr>
          <a:xfrm>
            <a:off x="1499660" y="1773881"/>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26" name="Picture Placeholder 7">
            <a:extLst>
              <a:ext uri="{FF2B5EF4-FFF2-40B4-BE49-F238E27FC236}">
                <a16:creationId xmlns:a16="http://schemas.microsoft.com/office/drawing/2014/main" id="{267FBC05-7AF0-414F-977C-E66855B2438D}"/>
              </a:ext>
            </a:extLst>
          </p:cNvPr>
          <p:cNvSpPr>
            <a:spLocks noGrp="1"/>
          </p:cNvSpPr>
          <p:nvPr>
            <p:ph type="pic" sz="quarter" idx="21" hasCustomPrompt="1"/>
          </p:nvPr>
        </p:nvSpPr>
        <p:spPr>
          <a:xfrm>
            <a:off x="1499660" y="4266645"/>
            <a:ext cx="1554480" cy="1554481"/>
          </a:xfrm>
          <a:prstGeom prst="ellipse">
            <a:avLst/>
          </a:prstGeom>
          <a:solidFill>
            <a:srgbClr val="E86100"/>
          </a:solidFill>
        </p:spPr>
        <p:txBody>
          <a:bodyPr anchor="ctr">
            <a:normAutofit/>
          </a:bodyPr>
          <a:lstStyle>
            <a:lvl1pPr marL="0" indent="0" algn="ctr">
              <a:buNone/>
              <a:defRPr sz="1600">
                <a:solidFill>
                  <a:srgbClr val="FFFFFF"/>
                </a:solidFill>
              </a:defRPr>
            </a:lvl1pPr>
          </a:lstStyle>
          <a:p>
            <a:r>
              <a:rPr lang="en-US" dirty="0"/>
              <a:t>Insert Photo or Icon Here</a:t>
            </a:r>
          </a:p>
        </p:txBody>
      </p:sp>
      <p:sp>
        <p:nvSpPr>
          <p:cNvPr id="28" name="Content Placeholder 2">
            <a:extLst>
              <a:ext uri="{FF2B5EF4-FFF2-40B4-BE49-F238E27FC236}">
                <a16:creationId xmlns:a16="http://schemas.microsoft.com/office/drawing/2014/main" id="{3386FF98-DC36-3D48-893F-D61A2FC191D1}"/>
              </a:ext>
            </a:extLst>
          </p:cNvPr>
          <p:cNvSpPr>
            <a:spLocks noGrp="1"/>
          </p:cNvSpPr>
          <p:nvPr>
            <p:ph idx="1" hasCustomPrompt="1"/>
          </p:nvPr>
        </p:nvSpPr>
        <p:spPr>
          <a:xfrm>
            <a:off x="3771900" y="1600159"/>
            <a:ext cx="8077200" cy="1901923"/>
          </a:xfrm>
        </p:spPr>
        <p:txBody>
          <a:bodyPr anchor="ctr">
            <a:noAutofit/>
          </a:bodyPr>
          <a:lstStyle>
            <a:lvl1pPr marL="228600" indent="-228600">
              <a:spcAft>
                <a:spcPts val="600"/>
              </a:spcAft>
              <a:buClr>
                <a:srgbClr val="E86100"/>
              </a:buClr>
              <a:buFont typeface="Wingdings" pitchFamily="2" charset="2"/>
              <a:buChar char="§"/>
              <a:tabLst/>
              <a:defRPr sz="1800" b="1" i="0">
                <a:latin typeface="Avenir Next LT Pro Demi" panose="020B0504020202020204" pitchFamily="34" charset="77"/>
              </a:defRPr>
            </a:lvl1pPr>
            <a:lvl2pPr>
              <a:spcAft>
                <a:spcPts val="600"/>
              </a:spcAft>
              <a:defRPr sz="1600"/>
            </a:lvl2pPr>
            <a:lvl3pPr marL="914400" marR="0" indent="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None/>
              <a:tabLst/>
              <a:defRPr sz="1400"/>
            </a:lvl3pPr>
            <a:lvl4pPr marL="13716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pPr>
              <a:spcAft>
                <a:spcPts val="200"/>
              </a:spcAft>
            </a:pPr>
            <a:r>
              <a:rPr lang="en-US" dirty="0"/>
              <a:t>To insert an image</a:t>
            </a:r>
          </a:p>
          <a:p>
            <a:pPr lvl="1">
              <a:spcAft>
                <a:spcPts val="200"/>
              </a:spcAft>
            </a:pPr>
            <a:r>
              <a:rPr lang="en-US" dirty="0"/>
              <a:t>Click the center of the placeholder</a:t>
            </a:r>
          </a:p>
          <a:p>
            <a:pPr lvl="1">
              <a:spcAft>
                <a:spcPts val="200"/>
              </a:spcAft>
            </a:pPr>
            <a:r>
              <a:rPr lang="en-US" dirty="0"/>
              <a:t>From your computer’s file options that appear, select the image you want </a:t>
            </a:r>
          </a:p>
          <a:p>
            <a:pPr lvl="1">
              <a:spcAft>
                <a:spcPts val="200"/>
              </a:spcAft>
            </a:pPr>
            <a:r>
              <a:rPr lang="en-US" dirty="0"/>
              <a:t>Click Insert </a:t>
            </a:r>
          </a:p>
        </p:txBody>
      </p:sp>
      <p:sp>
        <p:nvSpPr>
          <p:cNvPr id="31" name="Content Placeholder 2">
            <a:extLst>
              <a:ext uri="{FF2B5EF4-FFF2-40B4-BE49-F238E27FC236}">
                <a16:creationId xmlns:a16="http://schemas.microsoft.com/office/drawing/2014/main" id="{25656F1B-7A31-2049-8171-C1264E2E1F1F}"/>
              </a:ext>
            </a:extLst>
          </p:cNvPr>
          <p:cNvSpPr>
            <a:spLocks noGrp="1"/>
          </p:cNvSpPr>
          <p:nvPr>
            <p:ph idx="22" hasCustomPrompt="1"/>
          </p:nvPr>
        </p:nvSpPr>
        <p:spPr>
          <a:xfrm>
            <a:off x="3771900" y="4092923"/>
            <a:ext cx="8077200" cy="1901923"/>
          </a:xfrm>
        </p:spPr>
        <p:txBody>
          <a:bodyPr anchor="ctr">
            <a:noAutofit/>
          </a:bodyPr>
          <a:lstStyle>
            <a:lvl1pPr>
              <a:spcAft>
                <a:spcPts val="600"/>
              </a:spcAft>
              <a:buClr>
                <a:srgbClr val="E86100"/>
              </a:buClr>
              <a:defRPr sz="1800" b="1" i="0">
                <a:latin typeface="Avenir Next LT Pro Demi" panose="020B0504020202020204" pitchFamily="34" charset="77"/>
              </a:defRPr>
            </a:lvl1pPr>
            <a:lvl2pPr>
              <a:spcAft>
                <a:spcPts val="600"/>
              </a:spcAft>
              <a:defRPr sz="1600"/>
            </a:lvl2pPr>
            <a:lvl3pPr marL="914400" marR="0" indent="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None/>
              <a:tabLst/>
              <a:defRPr sz="1400"/>
            </a:lvl3pPr>
            <a:lvl4pPr marL="13716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sz="1200"/>
            </a:lvl4pPr>
            <a:lvl5pPr marL="2057400" marR="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sz="1200"/>
            </a:lvl5pPr>
          </a:lstStyle>
          <a:p>
            <a:pPr>
              <a:spcAft>
                <a:spcPts val="200"/>
              </a:spcAft>
            </a:pPr>
            <a:r>
              <a:rPr lang="en-US" dirty="0"/>
              <a:t>To insert an image</a:t>
            </a:r>
          </a:p>
          <a:p>
            <a:pPr lvl="1">
              <a:spcAft>
                <a:spcPts val="200"/>
              </a:spcAft>
            </a:pPr>
            <a:r>
              <a:rPr lang="en-US" dirty="0"/>
              <a:t>Click the center of the placeholder</a:t>
            </a:r>
          </a:p>
          <a:p>
            <a:pPr lvl="1">
              <a:spcAft>
                <a:spcPts val="200"/>
              </a:spcAft>
            </a:pPr>
            <a:r>
              <a:rPr lang="en-US" dirty="0"/>
              <a:t>From your computer’s file options that appear, select the image you want </a:t>
            </a:r>
          </a:p>
          <a:p>
            <a:pPr lvl="1">
              <a:spcAft>
                <a:spcPts val="200"/>
              </a:spcAft>
            </a:pPr>
            <a:r>
              <a:rPr lang="en-US" dirty="0"/>
              <a:t>Click Insert </a:t>
            </a:r>
          </a:p>
        </p:txBody>
      </p:sp>
      <p:cxnSp>
        <p:nvCxnSpPr>
          <p:cNvPr id="32" name="Straight Connector 31">
            <a:extLst>
              <a:ext uri="{FF2B5EF4-FFF2-40B4-BE49-F238E27FC236}">
                <a16:creationId xmlns:a16="http://schemas.microsoft.com/office/drawing/2014/main" id="{3EF769BB-C4DC-104B-B5D4-C82338900C6B}"/>
              </a:ext>
            </a:extLst>
          </p:cNvPr>
          <p:cNvCxnSpPr>
            <a:cxnSpLocks/>
          </p:cNvCxnSpPr>
          <p:nvPr userDrawn="1"/>
        </p:nvCxnSpPr>
        <p:spPr>
          <a:xfrm flipV="1">
            <a:off x="3481796" y="1600160"/>
            <a:ext cx="0" cy="1901923"/>
          </a:xfrm>
          <a:prstGeom prst="line">
            <a:avLst/>
          </a:prstGeom>
          <a:ln w="44450" cap="rnd">
            <a:solidFill>
              <a:srgbClr val="E8772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470F226-232D-084B-9073-6353ACE15E65}"/>
              </a:ext>
            </a:extLst>
          </p:cNvPr>
          <p:cNvCxnSpPr>
            <a:cxnSpLocks/>
          </p:cNvCxnSpPr>
          <p:nvPr userDrawn="1"/>
        </p:nvCxnSpPr>
        <p:spPr>
          <a:xfrm flipV="1">
            <a:off x="3481796" y="4092923"/>
            <a:ext cx="0" cy="1901923"/>
          </a:xfrm>
          <a:prstGeom prst="line">
            <a:avLst/>
          </a:prstGeom>
          <a:ln w="44450" cap="rnd">
            <a:solidFill>
              <a:srgbClr val="E8772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1A1A6BB-4B01-264F-9B2F-7150B4AF3CBE}"/>
              </a:ext>
            </a:extLst>
          </p:cNvPr>
          <p:cNvCxnSpPr>
            <a:cxnSpLocks/>
            <a:stCxn id="20" idx="6"/>
          </p:cNvCxnSpPr>
          <p:nvPr userDrawn="1"/>
        </p:nvCxnSpPr>
        <p:spPr>
          <a:xfrm>
            <a:off x="3227862" y="2551122"/>
            <a:ext cx="253934" cy="0"/>
          </a:xfrm>
          <a:prstGeom prst="line">
            <a:avLst/>
          </a:prstGeom>
          <a:ln w="44450">
            <a:solidFill>
              <a:srgbClr val="E8772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1E71469-9F27-A94E-9820-2F21B780DD54}"/>
              </a:ext>
            </a:extLst>
          </p:cNvPr>
          <p:cNvCxnSpPr>
            <a:cxnSpLocks/>
          </p:cNvCxnSpPr>
          <p:nvPr userDrawn="1"/>
        </p:nvCxnSpPr>
        <p:spPr>
          <a:xfrm>
            <a:off x="3227862" y="5043884"/>
            <a:ext cx="253934" cy="0"/>
          </a:xfrm>
          <a:prstGeom prst="line">
            <a:avLst/>
          </a:prstGeom>
          <a:ln w="44450">
            <a:solidFill>
              <a:srgbClr val="E8772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7A828ABE-A104-1B47-BB4A-7979D868BD4A}"/>
              </a:ext>
            </a:extLst>
          </p:cNvPr>
          <p:cNvSpPr/>
          <p:nvPr userDrawn="1"/>
        </p:nvSpPr>
        <p:spPr>
          <a:xfrm>
            <a:off x="0" y="0"/>
            <a:ext cx="342900" cy="6858000"/>
          </a:xfrm>
          <a:prstGeom prst="rect">
            <a:avLst/>
          </a:prstGeom>
          <a:solidFill>
            <a:srgbClr val="0B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9" name="Footer Placeholder 6">
            <a:extLst>
              <a:ext uri="{FF2B5EF4-FFF2-40B4-BE49-F238E27FC236}">
                <a16:creationId xmlns:a16="http://schemas.microsoft.com/office/drawing/2014/main" id="{A0CF961C-97BB-8F44-A598-7A4400817869}"/>
              </a:ext>
            </a:extLst>
          </p:cNvPr>
          <p:cNvSpPr>
            <a:spLocks noGrp="1"/>
          </p:cNvSpPr>
          <p:nvPr>
            <p:ph type="ftr" sz="quarter" idx="13"/>
          </p:nvPr>
        </p:nvSpPr>
        <p:spPr>
          <a:xfrm>
            <a:off x="1118203" y="6395203"/>
            <a:ext cx="6743700" cy="365125"/>
          </a:xfrm>
          <a:prstGeom prst="rect">
            <a:avLst/>
          </a:prstGeom>
        </p:spPr>
        <p:txBody>
          <a:bodyPr/>
          <a:lstStyle>
            <a:lvl1pPr>
              <a:defRPr>
                <a:solidFill>
                  <a:srgbClr val="999999"/>
                </a:solidFill>
              </a:defRPr>
            </a:lvl1pPr>
          </a:lstStyle>
          <a:p>
            <a:endParaRPr lang="en-US" dirty="0"/>
          </a:p>
        </p:txBody>
      </p:sp>
      <p:sp>
        <p:nvSpPr>
          <p:cNvPr id="2" name="Title 1">
            <a:extLst>
              <a:ext uri="{FF2B5EF4-FFF2-40B4-BE49-F238E27FC236}">
                <a16:creationId xmlns:a16="http://schemas.microsoft.com/office/drawing/2014/main" id="{B7C2D28E-8834-9183-4BA7-30DAC0A0EAB3}"/>
              </a:ext>
            </a:extLst>
          </p:cNvPr>
          <p:cNvSpPr>
            <a:spLocks noGrp="1"/>
          </p:cNvSpPr>
          <p:nvPr>
            <p:ph type="title" hasCustomPrompt="1"/>
          </p:nvPr>
        </p:nvSpPr>
        <p:spPr/>
        <p:txBody>
          <a:bodyPr/>
          <a:lstStyle>
            <a:lvl1pPr>
              <a:defRPr>
                <a:solidFill>
                  <a:schemeClr val="bg1"/>
                </a:solidFill>
              </a:defRPr>
            </a:lvl1pPr>
          </a:lstStyle>
          <a:p>
            <a:r>
              <a:rPr lang="en-US" dirty="0"/>
              <a:t>TITLE — avenir NEXT LT PRO, DEMI, 28 PT, DARK BLUE, caps</a:t>
            </a:r>
          </a:p>
        </p:txBody>
      </p:sp>
    </p:spTree>
    <p:extLst>
      <p:ext uri="{BB962C8B-B14F-4D97-AF65-F5344CB8AC3E}">
        <p14:creationId xmlns:p14="http://schemas.microsoft.com/office/powerpoint/2010/main" val="1940830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2376">
          <p15:clr>
            <a:srgbClr val="FBAE40"/>
          </p15:clr>
        </p15:guide>
        <p15:guide id="3" pos="7464">
          <p15:clr>
            <a:srgbClr val="FBAE40"/>
          </p15:clr>
        </p15:guide>
        <p15:guide id="4" orient="horz" pos="1008">
          <p15:clr>
            <a:srgbClr val="FBAE40"/>
          </p15:clr>
        </p15:guide>
        <p15:guide id="5" orient="horz" pos="2208">
          <p15:clr>
            <a:srgbClr val="FBAE40"/>
          </p15:clr>
        </p15:guide>
        <p15:guide id="6" orient="horz" pos="2568">
          <p15:clr>
            <a:srgbClr val="FBAE40"/>
          </p15:clr>
        </p15:guide>
        <p15:guide id="7" orient="horz" pos="4176">
          <p15:clr>
            <a:srgbClr val="FBAE40"/>
          </p15:clr>
        </p15:guide>
        <p15:guide id="8" pos="4056">
          <p15:clr>
            <a:srgbClr val="FBAE40"/>
          </p15:clr>
        </p15:guide>
        <p15:guide id="9" pos="3912">
          <p15:clr>
            <a:srgbClr val="FBAE40"/>
          </p15:clr>
        </p15:guide>
        <p15:guide id="10" pos="216">
          <p15:clr>
            <a:srgbClr val="FBAE40"/>
          </p15:clr>
        </p15:guide>
        <p15:guide id="11" orient="horz" pos="37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Dark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6D621E-F4C4-464D-AD77-31F8A6F24240}"/>
              </a:ext>
            </a:extLst>
          </p:cNvPr>
          <p:cNvSpPr/>
          <p:nvPr userDrawn="1"/>
        </p:nvSpPr>
        <p:spPr>
          <a:xfrm>
            <a:off x="0" y="1"/>
            <a:ext cx="12192000" cy="6207301"/>
          </a:xfrm>
          <a:prstGeom prst="rect">
            <a:avLst/>
          </a:prstGeom>
          <a:solidFill>
            <a:srgbClr val="0B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B28AEC2-BB00-E14A-935A-51CB9E4A467E}"/>
              </a:ext>
            </a:extLst>
          </p:cNvPr>
          <p:cNvSpPr>
            <a:spLocks noGrp="1"/>
          </p:cNvSpPr>
          <p:nvPr>
            <p:ph idx="1" hasCustomPrompt="1"/>
          </p:nvPr>
        </p:nvSpPr>
        <p:spPr>
          <a:xfrm>
            <a:off x="417340" y="1316646"/>
            <a:ext cx="11357317" cy="4727693"/>
          </a:xfrm>
        </p:spPr>
        <p:txBody>
          <a:bodyPr>
            <a:noAutofit/>
          </a:bodyPr>
          <a:lstStyle>
            <a:lvl1pPr marL="228600" indent="-228600">
              <a:spcAft>
                <a:spcPts val="1200"/>
              </a:spcAft>
              <a:buClr>
                <a:srgbClr val="FFFFFF"/>
              </a:buClr>
              <a:buFont typeface="Wingdings" pitchFamily="2" charset="2"/>
              <a:buChar char="§"/>
              <a:tabLst/>
              <a:defRPr sz="1800">
                <a:solidFill>
                  <a:srgbClr val="FFFFFF"/>
                </a:solidFill>
              </a:defRPr>
            </a:lvl1pPr>
            <a:lvl2pPr marL="685800" indent="-228600">
              <a:spcAft>
                <a:spcPts val="1200"/>
              </a:spcAft>
              <a:buClr>
                <a:srgbClr val="FFFFFF"/>
              </a:buClr>
              <a:buFont typeface="System Font Regular"/>
              <a:buChar char="–"/>
              <a:defRPr sz="1600">
                <a:solidFill>
                  <a:srgbClr val="FFFFFF"/>
                </a:solidFill>
              </a:defRPr>
            </a:lvl2pPr>
            <a:lvl3pPr>
              <a:spcAft>
                <a:spcPts val="1200"/>
              </a:spcAft>
              <a:buClr>
                <a:srgbClr val="FFFFFF"/>
              </a:buClr>
              <a:defRPr sz="1400">
                <a:solidFill>
                  <a:srgbClr val="FFFFFF"/>
                </a:solidFill>
              </a:defRPr>
            </a:lvl3pPr>
            <a:lvl4pPr>
              <a:defRPr sz="1200">
                <a:solidFill>
                  <a:schemeClr val="bg1"/>
                </a:solidFill>
              </a:defRPr>
            </a:lvl4pPr>
            <a:lvl5pPr marL="18288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sz="1200">
                <a:solidFill>
                  <a:srgbClr val="FFFFFF"/>
                </a:solidFill>
              </a:defRPr>
            </a:lvl5pPr>
          </a:lstStyle>
          <a:p>
            <a:r>
              <a:rPr lang="en-US" dirty="0"/>
              <a:t>First level - white square bullets, Avenir Next LT Pro, Regular, 18 </a:t>
            </a:r>
            <a:r>
              <a:rPr lang="en-US" dirty="0" err="1"/>
              <a:t>pt</a:t>
            </a:r>
            <a:r>
              <a:rPr lang="en-US" dirty="0"/>
              <a:t>, white font, sentence case</a:t>
            </a:r>
          </a:p>
          <a:p>
            <a:r>
              <a:rPr lang="en-US" dirty="0"/>
              <a:t>Sentence case is capitalizing only the first letter of the first word and any proper nouns and names/titles.</a:t>
            </a:r>
          </a:p>
          <a:p>
            <a:pPr lvl="1"/>
            <a:r>
              <a:rPr lang="en-US" dirty="0"/>
              <a:t>Second level – white dashes, Avenir Next LT Pro, Regular, 16 </a:t>
            </a:r>
            <a:r>
              <a:rPr lang="en-US" dirty="0" err="1"/>
              <a:t>pt</a:t>
            </a:r>
            <a:r>
              <a:rPr lang="en-US" dirty="0"/>
              <a:t>, white font, sentence case</a:t>
            </a:r>
          </a:p>
          <a:p>
            <a:pPr lvl="2"/>
            <a:r>
              <a:rPr lang="en-US" dirty="0"/>
              <a:t>Third level – white circle bullets, Avenir Next LT Pro, Regular, 14 </a:t>
            </a:r>
            <a:r>
              <a:rPr lang="en-US" dirty="0" err="1"/>
              <a:t>pt</a:t>
            </a:r>
            <a:r>
              <a:rPr lang="en-US" dirty="0"/>
              <a:t>, white font, sentence case</a:t>
            </a:r>
          </a:p>
          <a:p>
            <a:r>
              <a:rPr lang="en-US" dirty="0"/>
              <a:t>If the title or text placeholders need alignment, go to the Home tab, click Reset in the Slides toolbar. </a:t>
            </a:r>
          </a:p>
          <a:p>
            <a:r>
              <a:rPr lang="en-US" dirty="0"/>
              <a:t>Use a period if the bullet is a complete sentence.</a:t>
            </a:r>
          </a:p>
          <a:p>
            <a:pPr marL="2057400" marR="0" lvl="4"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endParaRPr lang="en-US" dirty="0"/>
          </a:p>
        </p:txBody>
      </p:sp>
      <p:sp>
        <p:nvSpPr>
          <p:cNvPr id="4" name="Slide Number Placeholder 3">
            <a:extLst>
              <a:ext uri="{FF2B5EF4-FFF2-40B4-BE49-F238E27FC236}">
                <a16:creationId xmlns:a16="http://schemas.microsoft.com/office/drawing/2014/main" id="{3B7F3347-194B-D44D-B0FD-79708A31E8BC}"/>
              </a:ext>
            </a:extLst>
          </p:cNvPr>
          <p:cNvSpPr>
            <a:spLocks noGrp="1"/>
          </p:cNvSpPr>
          <p:nvPr>
            <p:ph type="sldNum" sz="quarter" idx="12"/>
          </p:nvPr>
        </p:nvSpPr>
        <p:spPr>
          <a:xfrm>
            <a:off x="265591" y="6395203"/>
            <a:ext cx="318761" cy="365125"/>
          </a:xfrm>
          <a:prstGeom prst="rect">
            <a:avLst/>
          </a:prstGeom>
        </p:spPr>
        <p:txBody>
          <a:bodyPr/>
          <a:lstStyle>
            <a:lvl1pPr>
              <a:defRPr>
                <a:solidFill>
                  <a:srgbClr val="999999"/>
                </a:solidFill>
              </a:defRPr>
            </a:lvl1pPr>
          </a:lstStyle>
          <a:p>
            <a:fld id="{9564885F-477D-A14D-B2C1-5ECAF755F313}" type="slidenum">
              <a:rPr lang="en-US" smtClean="0"/>
              <a:pPr/>
              <a:t>‹#›</a:t>
            </a:fld>
            <a:endParaRPr lang="en-US" spc="400" dirty="0"/>
          </a:p>
        </p:txBody>
      </p:sp>
      <p:sp>
        <p:nvSpPr>
          <p:cNvPr id="7" name="Footer Placeholder 6">
            <a:extLst>
              <a:ext uri="{FF2B5EF4-FFF2-40B4-BE49-F238E27FC236}">
                <a16:creationId xmlns:a16="http://schemas.microsoft.com/office/drawing/2014/main" id="{FBB873B5-21A9-D842-BD7F-6D15957C257F}"/>
              </a:ext>
            </a:extLst>
          </p:cNvPr>
          <p:cNvSpPr>
            <a:spLocks noGrp="1"/>
          </p:cNvSpPr>
          <p:nvPr>
            <p:ph type="ftr" sz="quarter" idx="13"/>
          </p:nvPr>
        </p:nvSpPr>
        <p:spPr>
          <a:xfrm>
            <a:off x="661002" y="6395203"/>
            <a:ext cx="6743700" cy="365125"/>
          </a:xfrm>
          <a:prstGeom prst="rect">
            <a:avLst/>
          </a:prstGeom>
        </p:spPr>
        <p:txBody>
          <a:bodyPr/>
          <a:lstStyle>
            <a:lvl1pPr>
              <a:defRPr>
                <a:solidFill>
                  <a:srgbClr val="999999"/>
                </a:solidFill>
              </a:defRPr>
            </a:lvl1pPr>
          </a:lstStyle>
          <a:p>
            <a:endParaRPr lang="en-US" dirty="0"/>
          </a:p>
        </p:txBody>
      </p:sp>
      <p:sp>
        <p:nvSpPr>
          <p:cNvPr id="6" name="Title 5">
            <a:extLst>
              <a:ext uri="{FF2B5EF4-FFF2-40B4-BE49-F238E27FC236}">
                <a16:creationId xmlns:a16="http://schemas.microsoft.com/office/drawing/2014/main" id="{CF9ED658-7518-FA9A-4030-FCD0D646E0B3}"/>
              </a:ext>
            </a:extLst>
          </p:cNvPr>
          <p:cNvSpPr>
            <a:spLocks noGrp="1"/>
          </p:cNvSpPr>
          <p:nvPr>
            <p:ph type="title" hasCustomPrompt="1"/>
          </p:nvPr>
        </p:nvSpPr>
        <p:spPr/>
        <p:txBody>
          <a:bodyPr/>
          <a:lstStyle>
            <a:lvl1pPr>
              <a:defRPr>
                <a:solidFill>
                  <a:srgbClr val="FFFFFF"/>
                </a:solidFill>
              </a:defRPr>
            </a:lvl1pPr>
          </a:lstStyle>
          <a:p>
            <a:r>
              <a:rPr lang="en-US" dirty="0"/>
              <a:t>TITLE — avenir NEXT LT PRO, DEMI, 28 PT, white, caps</a:t>
            </a:r>
          </a:p>
        </p:txBody>
      </p:sp>
    </p:spTree>
    <p:extLst>
      <p:ext uri="{BB962C8B-B14F-4D97-AF65-F5344CB8AC3E}">
        <p14:creationId xmlns:p14="http://schemas.microsoft.com/office/powerpoint/2010/main" val="1167097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7464">
          <p15:clr>
            <a:srgbClr val="FBAE40"/>
          </p15:clr>
        </p15:guide>
        <p15:guide id="5" pos="216">
          <p15:clr>
            <a:srgbClr val="FBAE40"/>
          </p15:clr>
        </p15:guide>
        <p15:guide id="8" orient="horz" pos="3888">
          <p15:clr>
            <a:srgbClr val="FBAE40"/>
          </p15:clr>
        </p15:guide>
        <p15:guide id="9" orient="horz" pos="427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Oran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6D621E-F4C4-464D-AD77-31F8A6F24240}"/>
              </a:ext>
            </a:extLst>
          </p:cNvPr>
          <p:cNvSpPr/>
          <p:nvPr userDrawn="1"/>
        </p:nvSpPr>
        <p:spPr>
          <a:xfrm>
            <a:off x="0" y="1"/>
            <a:ext cx="12192000" cy="6207301"/>
          </a:xfrm>
          <a:prstGeom prst="rect">
            <a:avLst/>
          </a:prstGeom>
          <a:solidFill>
            <a:srgbClr val="E86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3B7F3347-194B-D44D-B0FD-79708A31E8BC}"/>
              </a:ext>
            </a:extLst>
          </p:cNvPr>
          <p:cNvSpPr>
            <a:spLocks noGrp="1"/>
          </p:cNvSpPr>
          <p:nvPr>
            <p:ph type="sldNum" sz="quarter" idx="12"/>
          </p:nvPr>
        </p:nvSpPr>
        <p:spPr>
          <a:xfrm>
            <a:off x="265591" y="6395203"/>
            <a:ext cx="318761" cy="365125"/>
          </a:xfrm>
          <a:prstGeom prst="rect">
            <a:avLst/>
          </a:prstGeom>
        </p:spPr>
        <p:txBody>
          <a:bodyPr/>
          <a:lstStyle>
            <a:lvl1pPr>
              <a:defRPr>
                <a:solidFill>
                  <a:srgbClr val="999999"/>
                </a:solidFill>
              </a:defRPr>
            </a:lvl1pPr>
          </a:lstStyle>
          <a:p>
            <a:fld id="{9564885F-477D-A14D-B2C1-5ECAF755F313}" type="slidenum">
              <a:rPr lang="en-US" smtClean="0"/>
              <a:pPr/>
              <a:t>‹#›</a:t>
            </a:fld>
            <a:endParaRPr lang="en-US" spc="400" dirty="0"/>
          </a:p>
        </p:txBody>
      </p:sp>
      <p:sp>
        <p:nvSpPr>
          <p:cNvPr id="14" name="Footer Placeholder 6">
            <a:extLst>
              <a:ext uri="{FF2B5EF4-FFF2-40B4-BE49-F238E27FC236}">
                <a16:creationId xmlns:a16="http://schemas.microsoft.com/office/drawing/2014/main" id="{BEA7F822-B616-3D4B-820A-AAC364B9D982}"/>
              </a:ext>
            </a:extLst>
          </p:cNvPr>
          <p:cNvSpPr>
            <a:spLocks noGrp="1"/>
          </p:cNvSpPr>
          <p:nvPr>
            <p:ph type="ftr" sz="quarter" idx="13"/>
          </p:nvPr>
        </p:nvSpPr>
        <p:spPr>
          <a:xfrm>
            <a:off x="661002" y="6395203"/>
            <a:ext cx="6743700" cy="365125"/>
          </a:xfrm>
          <a:prstGeom prst="rect">
            <a:avLst/>
          </a:prstGeom>
        </p:spPr>
        <p:txBody>
          <a:bodyPr/>
          <a:lstStyle>
            <a:lvl1pPr>
              <a:defRPr>
                <a:solidFill>
                  <a:srgbClr val="999999"/>
                </a:solidFill>
              </a:defRPr>
            </a:lvl1pPr>
          </a:lstStyle>
          <a:p>
            <a:endParaRPr lang="en-US" dirty="0"/>
          </a:p>
        </p:txBody>
      </p:sp>
      <p:sp>
        <p:nvSpPr>
          <p:cNvPr id="2" name="Title 1">
            <a:extLst>
              <a:ext uri="{FF2B5EF4-FFF2-40B4-BE49-F238E27FC236}">
                <a16:creationId xmlns:a16="http://schemas.microsoft.com/office/drawing/2014/main" id="{D1F1C435-283E-EC56-5C84-218C941F74B2}"/>
              </a:ext>
            </a:extLst>
          </p:cNvPr>
          <p:cNvSpPr>
            <a:spLocks noGrp="1"/>
          </p:cNvSpPr>
          <p:nvPr>
            <p:ph type="title" hasCustomPrompt="1"/>
          </p:nvPr>
        </p:nvSpPr>
        <p:spPr/>
        <p:txBody>
          <a:bodyPr/>
          <a:lstStyle>
            <a:lvl1pPr>
              <a:defRPr>
                <a:solidFill>
                  <a:schemeClr val="bg1"/>
                </a:solidFill>
              </a:defRPr>
            </a:lvl1pPr>
          </a:lstStyle>
          <a:p>
            <a:r>
              <a:rPr lang="en-US" dirty="0"/>
              <a:t>TITLE — avenir NEXT LT PRO, DEMI, 28 PT, DARK BLUE, caps</a:t>
            </a:r>
          </a:p>
        </p:txBody>
      </p:sp>
      <p:sp>
        <p:nvSpPr>
          <p:cNvPr id="3" name="Content Placeholder 2">
            <a:extLst>
              <a:ext uri="{FF2B5EF4-FFF2-40B4-BE49-F238E27FC236}">
                <a16:creationId xmlns:a16="http://schemas.microsoft.com/office/drawing/2014/main" id="{8111E8F7-C390-9F2F-8159-70E5095B4FE4}"/>
              </a:ext>
            </a:extLst>
          </p:cNvPr>
          <p:cNvSpPr>
            <a:spLocks noGrp="1"/>
          </p:cNvSpPr>
          <p:nvPr>
            <p:ph idx="1" hasCustomPrompt="1"/>
          </p:nvPr>
        </p:nvSpPr>
        <p:spPr>
          <a:xfrm>
            <a:off x="417340" y="1316646"/>
            <a:ext cx="11357317" cy="4727693"/>
          </a:xfrm>
        </p:spPr>
        <p:txBody>
          <a:bodyPr>
            <a:noAutofit/>
          </a:bodyPr>
          <a:lstStyle>
            <a:lvl1pPr marL="228600" indent="-228600">
              <a:spcAft>
                <a:spcPts val="1200"/>
              </a:spcAft>
              <a:buClr>
                <a:schemeClr val="bg1"/>
              </a:buClr>
              <a:buFont typeface="Wingdings" pitchFamily="2" charset="2"/>
              <a:buChar char="§"/>
              <a:tabLst/>
              <a:defRPr sz="1800">
                <a:solidFill>
                  <a:schemeClr val="bg1"/>
                </a:solidFill>
              </a:defRPr>
            </a:lvl1pPr>
            <a:lvl2pPr marL="685800" indent="-228600">
              <a:spcAft>
                <a:spcPts val="1200"/>
              </a:spcAft>
              <a:buClr>
                <a:schemeClr val="bg1"/>
              </a:buClr>
              <a:buFont typeface="System Font Regular"/>
              <a:buChar char="–"/>
              <a:defRPr sz="1600">
                <a:solidFill>
                  <a:schemeClr val="bg1"/>
                </a:solidFill>
              </a:defRPr>
            </a:lvl2pPr>
            <a:lvl3pPr>
              <a:spcAft>
                <a:spcPts val="1200"/>
              </a:spcAft>
              <a:buClrTx/>
              <a:defRPr sz="1400">
                <a:solidFill>
                  <a:schemeClr val="bg1"/>
                </a:solidFill>
              </a:defRPr>
            </a:lvl3pPr>
            <a:lvl4pPr>
              <a:defRPr sz="1200">
                <a:solidFill>
                  <a:schemeClr val="bg1"/>
                </a:solidFill>
              </a:defRPr>
            </a:lvl4pPr>
            <a:lvl5pPr marL="18288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sz="1200">
                <a:solidFill>
                  <a:schemeClr val="bg1"/>
                </a:solidFill>
              </a:defRPr>
            </a:lvl5pPr>
          </a:lstStyle>
          <a:p>
            <a:r>
              <a:rPr lang="en-US" dirty="0"/>
              <a:t>First level - white square bullets, Avenir Next LT Pro, Regular, 18 </a:t>
            </a:r>
            <a:r>
              <a:rPr lang="en-US" dirty="0" err="1"/>
              <a:t>pt</a:t>
            </a:r>
            <a:r>
              <a:rPr lang="en-US" dirty="0"/>
              <a:t>, dark blue font, sentence case</a:t>
            </a:r>
          </a:p>
          <a:p>
            <a:r>
              <a:rPr lang="en-US" dirty="0"/>
              <a:t>Sentence case is capitalizing only the first letter of the first word and any proper nouns and names/titles.</a:t>
            </a:r>
          </a:p>
          <a:p>
            <a:pPr lvl="1"/>
            <a:r>
              <a:rPr lang="en-US" dirty="0"/>
              <a:t>Second level – white dashes, Avenir Next LT Pro, Regular, 16 </a:t>
            </a:r>
            <a:r>
              <a:rPr lang="en-US" dirty="0" err="1"/>
              <a:t>pt</a:t>
            </a:r>
            <a:r>
              <a:rPr lang="en-US" dirty="0"/>
              <a:t>, white font, sentence case</a:t>
            </a:r>
          </a:p>
          <a:p>
            <a:pPr lvl="2"/>
            <a:r>
              <a:rPr lang="en-US" dirty="0"/>
              <a:t>Third level – white circle bullets, Avenir Next LT Pro, Regular, 14 </a:t>
            </a:r>
            <a:r>
              <a:rPr lang="en-US" dirty="0" err="1"/>
              <a:t>pt</a:t>
            </a:r>
            <a:r>
              <a:rPr lang="en-US" dirty="0"/>
              <a:t>, white font, sentence case</a:t>
            </a:r>
          </a:p>
          <a:p>
            <a:r>
              <a:rPr lang="en-US" dirty="0"/>
              <a:t>If the title or text placeholders need alignment, go to the Home tab, click Reset in the Slides toolbar. </a:t>
            </a:r>
          </a:p>
          <a:p>
            <a:r>
              <a:rPr lang="en-US" dirty="0"/>
              <a:t>Use a period if the bullet is a complete sentence.</a:t>
            </a:r>
          </a:p>
          <a:p>
            <a:pPr marL="2057400" marR="0" lvl="4"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115914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7464">
          <p15:clr>
            <a:srgbClr val="FBAE40"/>
          </p15:clr>
        </p15:guide>
        <p15:guide id="5" pos="216">
          <p15:clr>
            <a:srgbClr val="FBAE40"/>
          </p15:clr>
        </p15:guide>
        <p15:guide id="8" orient="horz" pos="3888">
          <p15:clr>
            <a:srgbClr val="FBAE40"/>
          </p15:clr>
        </p15:guide>
        <p15:guide id="9" orient="horz" pos="420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Full Dark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6D621E-F4C4-464D-AD77-31F8A6F24240}"/>
              </a:ext>
            </a:extLst>
          </p:cNvPr>
          <p:cNvSpPr/>
          <p:nvPr userDrawn="1"/>
        </p:nvSpPr>
        <p:spPr>
          <a:xfrm>
            <a:off x="0" y="1"/>
            <a:ext cx="12192000" cy="6857999"/>
          </a:xfrm>
          <a:prstGeom prst="rect">
            <a:avLst/>
          </a:prstGeom>
          <a:solidFill>
            <a:srgbClr val="0B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3B7F3347-194B-D44D-B0FD-79708A31E8BC}"/>
              </a:ext>
            </a:extLst>
          </p:cNvPr>
          <p:cNvSpPr>
            <a:spLocks noGrp="1"/>
          </p:cNvSpPr>
          <p:nvPr>
            <p:ph type="sldNum" sz="quarter" idx="12"/>
          </p:nvPr>
        </p:nvSpPr>
        <p:spPr>
          <a:xfrm>
            <a:off x="265591" y="6395203"/>
            <a:ext cx="318761" cy="365125"/>
          </a:xfrm>
          <a:prstGeom prst="rect">
            <a:avLst/>
          </a:prstGeom>
        </p:spPr>
        <p:txBody>
          <a:bodyPr/>
          <a:lstStyle>
            <a:lvl1pPr>
              <a:defRPr>
                <a:solidFill>
                  <a:srgbClr val="FFFFFF"/>
                </a:solidFill>
              </a:defRPr>
            </a:lvl1pPr>
          </a:lstStyle>
          <a:p>
            <a:fld id="{9564885F-477D-A14D-B2C1-5ECAF755F313}" type="slidenum">
              <a:rPr lang="en-LT" smtClean="0"/>
              <a:pPr/>
              <a:t>‹#›</a:t>
            </a:fld>
            <a:endParaRPr lang="en-LT" spc="400" dirty="0"/>
          </a:p>
        </p:txBody>
      </p:sp>
      <p:pic>
        <p:nvPicPr>
          <p:cNvPr id="6" name="Picture 5">
            <a:extLst>
              <a:ext uri="{FF2B5EF4-FFF2-40B4-BE49-F238E27FC236}">
                <a16:creationId xmlns:a16="http://schemas.microsoft.com/office/drawing/2014/main" id="{F65EE4A9-B904-344F-B48D-CC2525260B2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598" t="1813" b="-11538"/>
          <a:stretch/>
        </p:blipFill>
        <p:spPr>
          <a:xfrm>
            <a:off x="11236960" y="6197533"/>
            <a:ext cx="600461" cy="562795"/>
          </a:xfrm>
          <a:prstGeom prst="rect">
            <a:avLst/>
          </a:prstGeom>
        </p:spPr>
      </p:pic>
      <p:sp>
        <p:nvSpPr>
          <p:cNvPr id="11" name="Footer Placeholder 6">
            <a:extLst>
              <a:ext uri="{FF2B5EF4-FFF2-40B4-BE49-F238E27FC236}">
                <a16:creationId xmlns:a16="http://schemas.microsoft.com/office/drawing/2014/main" id="{64D5BE1B-B83E-2449-B4A9-4CA84373DB0F}"/>
              </a:ext>
            </a:extLst>
          </p:cNvPr>
          <p:cNvSpPr>
            <a:spLocks noGrp="1"/>
          </p:cNvSpPr>
          <p:nvPr>
            <p:ph type="ftr" sz="quarter" idx="13"/>
          </p:nvPr>
        </p:nvSpPr>
        <p:spPr>
          <a:xfrm>
            <a:off x="661002" y="6395203"/>
            <a:ext cx="6743700" cy="365125"/>
          </a:xfrm>
          <a:prstGeom prst="rect">
            <a:avLst/>
          </a:prstGeom>
        </p:spPr>
        <p:txBody>
          <a:bodyPr/>
          <a:lstStyle>
            <a:lvl1pPr>
              <a:defRPr>
                <a:solidFill>
                  <a:srgbClr val="FFFFFF"/>
                </a:solidFill>
              </a:defRPr>
            </a:lvl1pPr>
          </a:lstStyle>
          <a:p>
            <a:endParaRPr lang="en-US" dirty="0"/>
          </a:p>
        </p:txBody>
      </p:sp>
      <p:sp>
        <p:nvSpPr>
          <p:cNvPr id="2" name="Title 1">
            <a:extLst>
              <a:ext uri="{FF2B5EF4-FFF2-40B4-BE49-F238E27FC236}">
                <a16:creationId xmlns:a16="http://schemas.microsoft.com/office/drawing/2014/main" id="{866EA023-30A8-EAD6-6284-D4D578BCC0AF}"/>
              </a:ext>
            </a:extLst>
          </p:cNvPr>
          <p:cNvSpPr>
            <a:spLocks noGrp="1"/>
          </p:cNvSpPr>
          <p:nvPr>
            <p:ph type="title" hasCustomPrompt="1"/>
          </p:nvPr>
        </p:nvSpPr>
        <p:spPr/>
        <p:txBody>
          <a:bodyPr/>
          <a:lstStyle>
            <a:lvl1pPr>
              <a:defRPr>
                <a:solidFill>
                  <a:srgbClr val="FFFFFF"/>
                </a:solidFill>
              </a:defRPr>
            </a:lvl1pPr>
          </a:lstStyle>
          <a:p>
            <a:r>
              <a:rPr lang="en-US" dirty="0"/>
              <a:t>TITLE — avenir NEXT LT PRO, DEMI, 28 PT, white, caps</a:t>
            </a:r>
          </a:p>
        </p:txBody>
      </p:sp>
      <p:sp>
        <p:nvSpPr>
          <p:cNvPr id="3" name="Content Placeholder 2">
            <a:extLst>
              <a:ext uri="{FF2B5EF4-FFF2-40B4-BE49-F238E27FC236}">
                <a16:creationId xmlns:a16="http://schemas.microsoft.com/office/drawing/2014/main" id="{98B416E2-F9AB-E2B7-99B8-A367FB2A521C}"/>
              </a:ext>
            </a:extLst>
          </p:cNvPr>
          <p:cNvSpPr>
            <a:spLocks noGrp="1"/>
          </p:cNvSpPr>
          <p:nvPr>
            <p:ph idx="1" hasCustomPrompt="1"/>
          </p:nvPr>
        </p:nvSpPr>
        <p:spPr>
          <a:xfrm>
            <a:off x="417340" y="1316646"/>
            <a:ext cx="11357317" cy="4727693"/>
          </a:xfrm>
        </p:spPr>
        <p:txBody>
          <a:bodyPr>
            <a:noAutofit/>
          </a:bodyPr>
          <a:lstStyle>
            <a:lvl1pPr marL="228600" indent="-228600">
              <a:spcAft>
                <a:spcPts val="1200"/>
              </a:spcAft>
              <a:buClr>
                <a:srgbClr val="FFFFFF"/>
              </a:buClr>
              <a:buFont typeface="Wingdings" pitchFamily="2" charset="2"/>
              <a:buChar char="§"/>
              <a:tabLst/>
              <a:defRPr sz="1800">
                <a:solidFill>
                  <a:srgbClr val="FFFFFF"/>
                </a:solidFill>
              </a:defRPr>
            </a:lvl1pPr>
            <a:lvl2pPr marL="685800" indent="-228600">
              <a:spcAft>
                <a:spcPts val="1200"/>
              </a:spcAft>
              <a:buClr>
                <a:srgbClr val="FFFFFF"/>
              </a:buClr>
              <a:buFont typeface="System Font Regular"/>
              <a:buChar char="–"/>
              <a:defRPr sz="1600">
                <a:solidFill>
                  <a:srgbClr val="FFFFFF"/>
                </a:solidFill>
              </a:defRPr>
            </a:lvl2pPr>
            <a:lvl3pPr>
              <a:spcAft>
                <a:spcPts val="1200"/>
              </a:spcAft>
              <a:buClr>
                <a:srgbClr val="FFFFFF"/>
              </a:buClr>
              <a:defRPr sz="1400">
                <a:solidFill>
                  <a:srgbClr val="FFFFFF"/>
                </a:solidFill>
              </a:defRPr>
            </a:lvl3pPr>
            <a:lvl4pPr>
              <a:defRPr sz="1200">
                <a:solidFill>
                  <a:schemeClr val="bg1"/>
                </a:solidFill>
              </a:defRPr>
            </a:lvl4pPr>
            <a:lvl5pPr marL="1828800" marR="0" indent="0" algn="l" defTabSz="914400" rtl="0" eaLnBrk="1" fontAlgn="auto" latinLnBrk="0" hangingPunct="1">
              <a:lnSpc>
                <a:spcPct val="90000"/>
              </a:lnSpc>
              <a:spcBef>
                <a:spcPts val="0"/>
              </a:spcBef>
              <a:spcAft>
                <a:spcPts val="1200"/>
              </a:spcAft>
              <a:buClrTx/>
              <a:buSzTx/>
              <a:buFont typeface="Arial" panose="020B0604020202020204" pitchFamily="34" charset="0"/>
              <a:buNone/>
              <a:tabLst/>
              <a:defRPr sz="1200">
                <a:solidFill>
                  <a:srgbClr val="FFFFFF"/>
                </a:solidFill>
              </a:defRPr>
            </a:lvl5pPr>
          </a:lstStyle>
          <a:p>
            <a:r>
              <a:rPr lang="en-US" dirty="0"/>
              <a:t>First level - white square bullets, Avenir Next LT Pro, Regular, 18 </a:t>
            </a:r>
            <a:r>
              <a:rPr lang="en-US" dirty="0" err="1"/>
              <a:t>pt</a:t>
            </a:r>
            <a:r>
              <a:rPr lang="en-US" dirty="0"/>
              <a:t>, white font, sentence case</a:t>
            </a:r>
          </a:p>
          <a:p>
            <a:r>
              <a:rPr lang="en-US" dirty="0"/>
              <a:t>Sentence case is capitalizing only the first letter of the first word and any proper nouns and names/titles.</a:t>
            </a:r>
          </a:p>
          <a:p>
            <a:pPr lvl="1"/>
            <a:r>
              <a:rPr lang="en-US" dirty="0"/>
              <a:t>Second level – white dashes, Avenir Next LT Pro, Regular, 16 </a:t>
            </a:r>
            <a:r>
              <a:rPr lang="en-US" dirty="0" err="1"/>
              <a:t>pt</a:t>
            </a:r>
            <a:r>
              <a:rPr lang="en-US" dirty="0"/>
              <a:t>, white font, sentence case</a:t>
            </a:r>
          </a:p>
          <a:p>
            <a:pPr lvl="2"/>
            <a:r>
              <a:rPr lang="en-US" dirty="0"/>
              <a:t>Third level – white circle bullets, Avenir Next LT Pro, Regular, 14 </a:t>
            </a:r>
            <a:r>
              <a:rPr lang="en-US" dirty="0" err="1"/>
              <a:t>pt</a:t>
            </a:r>
            <a:r>
              <a:rPr lang="en-US" dirty="0"/>
              <a:t>, white font, sentence case</a:t>
            </a:r>
          </a:p>
          <a:p>
            <a:r>
              <a:rPr lang="en-US" dirty="0"/>
              <a:t>If the title or text placeholders need alignment, go to the Home tab, click Reset in the Slides toolbar. </a:t>
            </a:r>
          </a:p>
          <a:p>
            <a:r>
              <a:rPr lang="en-US" dirty="0"/>
              <a:t>Use a period if the bullet is a complete sentence.</a:t>
            </a:r>
          </a:p>
          <a:p>
            <a:pPr marL="2057400" marR="0" lvl="4"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401866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7464">
          <p15:clr>
            <a:srgbClr val="FBAE40"/>
          </p15:clr>
        </p15:guide>
        <p15:guide id="5" pos="216">
          <p15:clr>
            <a:srgbClr val="FBAE40"/>
          </p15:clr>
        </p15:guide>
        <p15:guide id="8" orient="horz" pos="3888">
          <p15:clr>
            <a:srgbClr val="FBAE40"/>
          </p15:clr>
        </p15:guide>
        <p15:guide id="9" orient="horz" pos="427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Chevron)">
    <p:spTree>
      <p:nvGrpSpPr>
        <p:cNvPr id="1" name=""/>
        <p:cNvGrpSpPr/>
        <p:nvPr/>
      </p:nvGrpSpPr>
      <p:grpSpPr>
        <a:xfrm>
          <a:off x="0" y="0"/>
          <a:ext cx="0" cy="0"/>
          <a:chOff x="0" y="0"/>
          <a:chExt cx="0" cy="0"/>
        </a:xfrm>
      </p:grpSpPr>
      <p:pic>
        <p:nvPicPr>
          <p:cNvPr id="7" name="Picture 6" descr="A picture containing building&#10;&#10;Description automatically generated">
            <a:extLst>
              <a:ext uri="{FF2B5EF4-FFF2-40B4-BE49-F238E27FC236}">
                <a16:creationId xmlns:a16="http://schemas.microsoft.com/office/drawing/2014/main" id="{571B09A9-C323-0F40-BD65-3E8EEDC89956}"/>
              </a:ext>
            </a:extLst>
          </p:cNvPr>
          <p:cNvPicPr>
            <a:picLocks noChangeAspect="1"/>
          </p:cNvPicPr>
          <p:nvPr userDrawn="1"/>
        </p:nvPicPr>
        <p:blipFill>
          <a:blip r:embed="rId2"/>
          <a:stretch>
            <a:fillRect/>
          </a:stretch>
        </p:blipFill>
        <p:spPr>
          <a:xfrm>
            <a:off x="-14087" y="0"/>
            <a:ext cx="12192000" cy="6858000"/>
          </a:xfrm>
          <a:prstGeom prst="rect">
            <a:avLst/>
          </a:prstGeom>
        </p:spPr>
      </p:pic>
      <p:pic>
        <p:nvPicPr>
          <p:cNvPr id="30" name="Picture 29" descr="A close up of a sign&#10;&#10;Description automatically generated">
            <a:extLst>
              <a:ext uri="{FF2B5EF4-FFF2-40B4-BE49-F238E27FC236}">
                <a16:creationId xmlns:a16="http://schemas.microsoft.com/office/drawing/2014/main" id="{AA8345BB-E3AD-4E44-8F60-93D8076FCA21}"/>
              </a:ext>
            </a:extLst>
          </p:cNvPr>
          <p:cNvPicPr>
            <a:picLocks noChangeAspect="1"/>
          </p:cNvPicPr>
          <p:nvPr userDrawn="1"/>
        </p:nvPicPr>
        <p:blipFill>
          <a:blip r:embed="rId3"/>
          <a:stretch>
            <a:fillRect/>
          </a:stretch>
        </p:blipFill>
        <p:spPr>
          <a:xfrm>
            <a:off x="10815870" y="5639233"/>
            <a:ext cx="1104467" cy="1104467"/>
          </a:xfrm>
          <a:prstGeom prst="rect">
            <a:avLst/>
          </a:prstGeom>
        </p:spPr>
      </p:pic>
      <p:sp>
        <p:nvSpPr>
          <p:cNvPr id="8" name="Title 7">
            <a:extLst>
              <a:ext uri="{FF2B5EF4-FFF2-40B4-BE49-F238E27FC236}">
                <a16:creationId xmlns:a16="http://schemas.microsoft.com/office/drawing/2014/main" id="{D93DF7CD-9853-E840-8CD8-C1FB53A2562F}"/>
              </a:ext>
            </a:extLst>
          </p:cNvPr>
          <p:cNvSpPr>
            <a:spLocks noGrp="1"/>
          </p:cNvSpPr>
          <p:nvPr>
            <p:ph type="title" hasCustomPrompt="1"/>
          </p:nvPr>
        </p:nvSpPr>
        <p:spPr>
          <a:xfrm>
            <a:off x="2098556" y="1896641"/>
            <a:ext cx="8016406" cy="869909"/>
          </a:xfrm>
        </p:spPr>
        <p:txBody>
          <a:bodyPr anchor="b"/>
          <a:lstStyle>
            <a:lvl1pPr algn="ctr">
              <a:lnSpc>
                <a:spcPct val="100000"/>
              </a:lnSpc>
              <a:defRPr sz="3600">
                <a:solidFill>
                  <a:schemeClr val="bg1"/>
                </a:solidFill>
              </a:defRPr>
            </a:lvl1pPr>
          </a:lstStyle>
          <a:p>
            <a:r>
              <a:rPr lang="en-US" dirty="0"/>
              <a:t>TITLE — avenir NEXT LT PRO, DEMI, 36 PT, dark BLUE, CAPS</a:t>
            </a:r>
          </a:p>
        </p:txBody>
      </p:sp>
      <p:sp>
        <p:nvSpPr>
          <p:cNvPr id="23" name="Text Placeholder 22">
            <a:extLst>
              <a:ext uri="{FF2B5EF4-FFF2-40B4-BE49-F238E27FC236}">
                <a16:creationId xmlns:a16="http://schemas.microsoft.com/office/drawing/2014/main" id="{7DE7A83B-ACBA-6D46-8A75-44B1AE6D72F1}"/>
              </a:ext>
            </a:extLst>
          </p:cNvPr>
          <p:cNvSpPr>
            <a:spLocks noGrp="1"/>
          </p:cNvSpPr>
          <p:nvPr>
            <p:ph type="body" sz="quarter" idx="10" hasCustomPrompt="1"/>
          </p:nvPr>
        </p:nvSpPr>
        <p:spPr>
          <a:xfrm>
            <a:off x="4795838" y="3098800"/>
            <a:ext cx="2630487" cy="330200"/>
          </a:xfrm>
        </p:spPr>
        <p:txBody>
          <a:bodyPr/>
          <a:lstStyle>
            <a:lvl1pPr marL="0" indent="0" algn="ctr">
              <a:buNone/>
              <a:defRPr b="1" i="0">
                <a:solidFill>
                  <a:schemeClr val="accent2"/>
                </a:solidFill>
                <a:latin typeface="Avenir Next LT Pro Demi" panose="020B0504020202020204" pitchFamily="34" charset="77"/>
              </a:defRPr>
            </a:lvl1pPr>
          </a:lstStyle>
          <a:p>
            <a:pPr lvl="0"/>
            <a:r>
              <a:rPr lang="en-US" dirty="0"/>
              <a:t>01.01.23</a:t>
            </a:r>
          </a:p>
        </p:txBody>
      </p:sp>
      <p:cxnSp>
        <p:nvCxnSpPr>
          <p:cNvPr id="9" name="Straight Connector 8">
            <a:extLst>
              <a:ext uri="{FF2B5EF4-FFF2-40B4-BE49-F238E27FC236}">
                <a16:creationId xmlns:a16="http://schemas.microsoft.com/office/drawing/2014/main" id="{C3B0A18C-8C0D-FD43-B530-4E09E19288CF}"/>
              </a:ext>
            </a:extLst>
          </p:cNvPr>
          <p:cNvCxnSpPr>
            <a:cxnSpLocks/>
          </p:cNvCxnSpPr>
          <p:nvPr userDrawn="1"/>
        </p:nvCxnSpPr>
        <p:spPr>
          <a:xfrm>
            <a:off x="3475318" y="2851076"/>
            <a:ext cx="5262880" cy="0"/>
          </a:xfrm>
          <a:prstGeom prst="line">
            <a:avLst/>
          </a:prstGeom>
          <a:ln>
            <a:solidFill>
              <a:srgbClr val="E86100"/>
            </a:solidFill>
          </a:ln>
        </p:spPr>
        <p:style>
          <a:lnRef idx="3">
            <a:schemeClr val="accent1"/>
          </a:lnRef>
          <a:fillRef idx="0">
            <a:schemeClr val="accent1"/>
          </a:fillRef>
          <a:effectRef idx="2">
            <a:schemeClr val="accent1"/>
          </a:effectRef>
          <a:fontRef idx="minor">
            <a:schemeClr val="tx1"/>
          </a:fontRef>
        </p:style>
      </p:cxnSp>
      <p:sp>
        <p:nvSpPr>
          <p:cNvPr id="6" name="Triangle 5">
            <a:extLst>
              <a:ext uri="{FF2B5EF4-FFF2-40B4-BE49-F238E27FC236}">
                <a16:creationId xmlns:a16="http://schemas.microsoft.com/office/drawing/2014/main" id="{82EC1F56-9800-72F5-37C2-B7DCEB1ECDAA}"/>
              </a:ext>
            </a:extLst>
          </p:cNvPr>
          <p:cNvSpPr/>
          <p:nvPr userDrawn="1"/>
        </p:nvSpPr>
        <p:spPr>
          <a:xfrm>
            <a:off x="5801958" y="5314113"/>
            <a:ext cx="578522" cy="558367"/>
          </a:xfrm>
          <a:prstGeom prst="triangl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orange logo&#10;&#10;AI-generated content may be incorrect.">
            <a:extLst>
              <a:ext uri="{FF2B5EF4-FFF2-40B4-BE49-F238E27FC236}">
                <a16:creationId xmlns:a16="http://schemas.microsoft.com/office/drawing/2014/main" id="{D69F1A7A-3CAC-0BDB-272D-2A35B8D33D89}"/>
              </a:ext>
            </a:extLst>
          </p:cNvPr>
          <p:cNvPicPr>
            <a:picLocks noChangeAspect="1"/>
          </p:cNvPicPr>
          <p:nvPr userDrawn="1"/>
        </p:nvPicPr>
        <p:blipFill>
          <a:blip r:embed="rId4"/>
          <a:stretch>
            <a:fillRect/>
          </a:stretch>
        </p:blipFill>
        <p:spPr>
          <a:xfrm>
            <a:off x="5638245" y="5242512"/>
            <a:ext cx="915509" cy="793442"/>
          </a:xfrm>
          <a:prstGeom prst="rect">
            <a:avLst/>
          </a:prstGeom>
        </p:spPr>
      </p:pic>
    </p:spTree>
    <p:extLst>
      <p:ext uri="{BB962C8B-B14F-4D97-AF65-F5344CB8AC3E}">
        <p14:creationId xmlns:p14="http://schemas.microsoft.com/office/powerpoint/2010/main" val="194703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08">
          <p15:clr>
            <a:srgbClr val="FBAE40"/>
          </p15:clr>
        </p15:guide>
        <p15:guide id="2" pos="3312">
          <p15:clr>
            <a:srgbClr val="FBAE40"/>
          </p15:clr>
        </p15:guide>
        <p15:guide id="3" pos="5472">
          <p15:clr>
            <a:srgbClr val="FBAE40"/>
          </p15:clr>
        </p15:guide>
        <p15:guide id="4" orient="horz" pos="3336">
          <p15:clr>
            <a:srgbClr val="FBAE40"/>
          </p15:clr>
        </p15:guide>
        <p15:guide id="5" orient="horz" pos="672">
          <p15:clr>
            <a:srgbClr val="FBAE40"/>
          </p15:clr>
        </p15:guide>
        <p15:guide id="6" orient="horz" pos="3000">
          <p15:clr>
            <a:srgbClr val="FBAE40"/>
          </p15:clr>
        </p15:guide>
        <p15:guide id="7" orient="horz" pos="2160">
          <p15:clr>
            <a:srgbClr val="FBAE40"/>
          </p15:clr>
        </p15:guide>
        <p15:guide id="8" orient="horz" pos="4248">
          <p15:clr>
            <a:srgbClr val="FBAE40"/>
          </p15:clr>
        </p15:guide>
        <p15:guide id="9" pos="220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Vertical Logo + Image">
    <p:bg>
      <p:bgPr>
        <a:solidFill>
          <a:srgbClr val="FFFFFF"/>
        </a:solidFill>
        <a:effectLst/>
      </p:bgPr>
    </p:bg>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F6BD2F76-8CE3-16B2-687E-F1538928DDA6}"/>
              </a:ext>
            </a:extLst>
          </p:cNvPr>
          <p:cNvSpPr>
            <a:spLocks noGrp="1"/>
          </p:cNvSpPr>
          <p:nvPr>
            <p:ph type="pic" sz="quarter" idx="12"/>
          </p:nvPr>
        </p:nvSpPr>
        <p:spPr>
          <a:xfrm>
            <a:off x="0" y="0"/>
            <a:ext cx="12192000" cy="6858000"/>
          </a:xfrm>
        </p:spPr>
        <p:txBody>
          <a:bodyPr/>
          <a:lstStyle/>
          <a:p>
            <a:r>
              <a:rPr lang="en-US"/>
              <a:t>Click icon to add picture</a:t>
            </a:r>
          </a:p>
        </p:txBody>
      </p:sp>
      <p:pic>
        <p:nvPicPr>
          <p:cNvPr id="7" name="Picture 6">
            <a:extLst>
              <a:ext uri="{FF2B5EF4-FFF2-40B4-BE49-F238E27FC236}">
                <a16:creationId xmlns:a16="http://schemas.microsoft.com/office/drawing/2014/main" id="{E5CB8221-7BEF-6DC6-E2A5-C7BE056A76D4}"/>
              </a:ext>
            </a:extLst>
          </p:cNvPr>
          <p:cNvPicPr>
            <a:picLocks noChangeAspect="1"/>
          </p:cNvPicPr>
          <p:nvPr userDrawn="1"/>
        </p:nvPicPr>
        <p:blipFill>
          <a:blip r:embed="rId2">
            <a:alphaModFix amt="67000"/>
          </a:blip>
          <a:stretch>
            <a:fillRect/>
          </a:stretch>
        </p:blipFill>
        <p:spPr>
          <a:xfrm>
            <a:off x="228600" y="3116749"/>
            <a:ext cx="4267657" cy="3755538"/>
          </a:xfrm>
          <a:prstGeom prst="rect">
            <a:avLst/>
          </a:prstGeom>
        </p:spPr>
      </p:pic>
      <p:pic>
        <p:nvPicPr>
          <p:cNvPr id="4" name="Picture 3" descr="Logo&#10;&#10;Description automatically generated">
            <a:extLst>
              <a:ext uri="{FF2B5EF4-FFF2-40B4-BE49-F238E27FC236}">
                <a16:creationId xmlns:a16="http://schemas.microsoft.com/office/drawing/2014/main" id="{8060FA48-531C-D88B-964C-F00206558AF6}"/>
              </a:ext>
            </a:extLst>
          </p:cNvPr>
          <p:cNvPicPr>
            <a:picLocks noChangeAspect="1"/>
          </p:cNvPicPr>
          <p:nvPr userDrawn="1"/>
        </p:nvPicPr>
        <p:blipFill>
          <a:blip r:embed="rId3"/>
          <a:stretch>
            <a:fillRect/>
          </a:stretch>
        </p:blipFill>
        <p:spPr>
          <a:xfrm>
            <a:off x="1332233" y="876300"/>
            <a:ext cx="2060389" cy="1375830"/>
          </a:xfrm>
          <a:prstGeom prst="rect">
            <a:avLst/>
          </a:prstGeom>
        </p:spPr>
      </p:pic>
    </p:spTree>
    <p:extLst>
      <p:ext uri="{BB962C8B-B14F-4D97-AF65-F5344CB8AC3E}">
        <p14:creationId xmlns:p14="http://schemas.microsoft.com/office/powerpoint/2010/main" val="82824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le Slide + Image">
    <p:bg>
      <p:bgPr>
        <a:solidFill>
          <a:srgbClr val="FFFFFF"/>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2900B3-EEDC-5C68-3ED7-B67F078BE520}"/>
              </a:ext>
            </a:extLst>
          </p:cNvPr>
          <p:cNvSpPr>
            <a:spLocks noGrp="1"/>
          </p:cNvSpPr>
          <p:nvPr>
            <p:ph type="pic" sz="quarter" idx="12"/>
          </p:nvPr>
        </p:nvSpPr>
        <p:spPr>
          <a:xfrm>
            <a:off x="0" y="0"/>
            <a:ext cx="12192000" cy="6858000"/>
          </a:xfrm>
        </p:spPr>
        <p:txBody>
          <a:bodyPr/>
          <a:lstStyle/>
          <a:p>
            <a:r>
              <a:rPr lang="en-US"/>
              <a:t>Click icon to add picture</a:t>
            </a:r>
          </a:p>
        </p:txBody>
      </p:sp>
      <p:sp>
        <p:nvSpPr>
          <p:cNvPr id="5" name="Rectangle 4">
            <a:extLst>
              <a:ext uri="{FF2B5EF4-FFF2-40B4-BE49-F238E27FC236}">
                <a16:creationId xmlns:a16="http://schemas.microsoft.com/office/drawing/2014/main" id="{DF1EA582-DEA5-504F-89C0-2462E41ACC9B}"/>
              </a:ext>
            </a:extLst>
          </p:cNvPr>
          <p:cNvSpPr/>
          <p:nvPr userDrawn="1"/>
        </p:nvSpPr>
        <p:spPr>
          <a:xfrm>
            <a:off x="8091378" y="0"/>
            <a:ext cx="4100622" cy="6858000"/>
          </a:xfrm>
          <a:prstGeom prst="rect">
            <a:avLst/>
          </a:prstGeom>
          <a:solidFill>
            <a:srgbClr val="FFFFFF">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54290" y="304800"/>
            <a:ext cx="3484170" cy="1945207"/>
          </a:xfrm>
          <a:noFill/>
        </p:spPr>
        <p:txBody>
          <a:bodyPr wrap="square" lIns="0" rtlCol="0" anchor="b">
            <a:noAutofit/>
          </a:bodyPr>
          <a:lstStyle>
            <a:lvl1pPr algn="r">
              <a:defRPr lang="en-US" sz="3600" dirty="0">
                <a:solidFill>
                  <a:schemeClr val="bg1"/>
                </a:solidFill>
                <a:ea typeface="+mn-ea"/>
                <a:cs typeface="+mn-cs"/>
              </a:defRPr>
            </a:lvl1pPr>
          </a:lstStyle>
          <a:p>
            <a:pPr marL="0" lvl="0" algn="r"/>
            <a:r>
              <a:rPr lang="en-US" dirty="0"/>
              <a:t>avenir next </a:t>
            </a:r>
            <a:r>
              <a:rPr lang="en-US" dirty="0" err="1"/>
              <a:t>lt</a:t>
            </a:r>
            <a:r>
              <a:rPr lang="en-US" dirty="0"/>
              <a:t> pro, demi, 36 </a:t>
            </a:r>
            <a:r>
              <a:rPr lang="en-US" dirty="0" err="1"/>
              <a:t>pt</a:t>
            </a:r>
            <a:r>
              <a:rPr lang="en-US" dirty="0"/>
              <a:t>, dark blue, ALL CAPS</a:t>
            </a:r>
          </a:p>
        </p:txBody>
      </p:sp>
      <p:sp>
        <p:nvSpPr>
          <p:cNvPr id="11" name="Text Placeholder 10">
            <a:extLst>
              <a:ext uri="{FF2B5EF4-FFF2-40B4-BE49-F238E27FC236}">
                <a16:creationId xmlns:a16="http://schemas.microsoft.com/office/drawing/2014/main" id="{2D6ABA3E-175D-F845-860A-5D0839809EC8}"/>
              </a:ext>
            </a:extLst>
          </p:cNvPr>
          <p:cNvSpPr>
            <a:spLocks noGrp="1"/>
          </p:cNvSpPr>
          <p:nvPr>
            <p:ph type="body" sz="quarter" idx="10" hasCustomPrompt="1"/>
          </p:nvPr>
        </p:nvSpPr>
        <p:spPr>
          <a:xfrm>
            <a:off x="8354290" y="2376246"/>
            <a:ext cx="3484169" cy="866684"/>
          </a:xfrm>
        </p:spPr>
        <p:txBody>
          <a:bodyPr/>
          <a:lstStyle>
            <a:lvl1pPr marL="0" indent="0" algn="r">
              <a:buNone/>
              <a:defRPr lang="en-US" sz="1800" b="1" i="0" cap="all" baseline="0" dirty="0">
                <a:solidFill>
                  <a:schemeClr val="accent2"/>
                </a:solidFill>
                <a:latin typeface="Avenir Next LT Pro Demi" panose="020B0504020202020204" pitchFamily="34" charset="77"/>
                <a:ea typeface="Avenir Next LT Pro Demi" panose="020B0504020202020204" pitchFamily="34" charset="77"/>
              </a:defRPr>
            </a:lvl1pPr>
          </a:lstStyle>
          <a:p>
            <a:pPr marL="228600" marR="0" lvl="0" indent="-228600" algn="r" defTabSz="914400" rtl="0" eaLnBrk="1" fontAlgn="auto" latinLnBrk="0" hangingPunct="1">
              <a:lnSpc>
                <a:spcPct val="90000"/>
              </a:lnSpc>
              <a:spcBef>
                <a:spcPts val="0"/>
              </a:spcBef>
              <a:spcAft>
                <a:spcPts val="600"/>
              </a:spcAft>
              <a:buClr>
                <a:srgbClr val="E86100"/>
              </a:buClr>
              <a:buSzTx/>
              <a:buFont typeface="Wingdings" pitchFamily="2" charset="2"/>
              <a:buNone/>
              <a:tabLst/>
              <a:defRPr/>
            </a:pPr>
            <a:r>
              <a:rPr lang="en-US" dirty="0"/>
              <a:t>Subtitle — avenir next </a:t>
            </a:r>
            <a:r>
              <a:rPr lang="en-US" dirty="0" err="1"/>
              <a:t>lt</a:t>
            </a:r>
            <a:r>
              <a:rPr lang="en-US" dirty="0"/>
              <a:t> pro, demi, 18 </a:t>
            </a:r>
            <a:r>
              <a:rPr lang="en-US" dirty="0" err="1"/>
              <a:t>pt</a:t>
            </a:r>
            <a:r>
              <a:rPr lang="en-US" dirty="0"/>
              <a:t>, orange, all caps</a:t>
            </a:r>
          </a:p>
        </p:txBody>
      </p:sp>
      <p:sp>
        <p:nvSpPr>
          <p:cNvPr id="12" name="Text Placeholder 10">
            <a:extLst>
              <a:ext uri="{FF2B5EF4-FFF2-40B4-BE49-F238E27FC236}">
                <a16:creationId xmlns:a16="http://schemas.microsoft.com/office/drawing/2014/main" id="{735FB8E0-2482-B049-8CF0-3F3759460F34}"/>
              </a:ext>
            </a:extLst>
          </p:cNvPr>
          <p:cNvSpPr>
            <a:spLocks noGrp="1"/>
          </p:cNvSpPr>
          <p:nvPr>
            <p:ph type="body" sz="quarter" idx="11" hasCustomPrompt="1"/>
          </p:nvPr>
        </p:nvSpPr>
        <p:spPr>
          <a:xfrm>
            <a:off x="8354289" y="3841000"/>
            <a:ext cx="3484169" cy="560603"/>
          </a:xfrm>
        </p:spPr>
        <p:txBody>
          <a:bodyPr/>
          <a:lstStyle>
            <a:lvl1pPr marL="0" indent="0" algn="r">
              <a:buNone/>
              <a:defRPr lang="en-US" b="0" i="0" dirty="0">
                <a:solidFill>
                  <a:schemeClr val="bg1"/>
                </a:solidFill>
                <a:latin typeface="Avenir Next LT Pro Demi" panose="020B0504020202020204" pitchFamily="34" charset="77"/>
                <a:ea typeface="Avenir Next LT Pro Demi" panose="020B0504020202020204" pitchFamily="34" charset="77"/>
              </a:defRPr>
            </a:lvl1pPr>
          </a:lstStyle>
          <a:p>
            <a:pPr marL="228600" lvl="0" indent="-228600" algn="r"/>
            <a:r>
              <a:rPr lang="en-GB" dirty="0"/>
              <a:t>Presenter name or other additional text — </a:t>
            </a:r>
            <a:br>
              <a:rPr lang="en-GB" dirty="0"/>
            </a:br>
            <a:r>
              <a:rPr lang="en-GB" dirty="0"/>
              <a:t>Avenir Next LT Pro, 18 PT, demi, sentence case</a:t>
            </a:r>
          </a:p>
        </p:txBody>
      </p:sp>
      <p:pic>
        <p:nvPicPr>
          <p:cNvPr id="6" name="Picture 5" descr="Icon&#10;&#10;Description automatically generated">
            <a:extLst>
              <a:ext uri="{FF2B5EF4-FFF2-40B4-BE49-F238E27FC236}">
                <a16:creationId xmlns:a16="http://schemas.microsoft.com/office/drawing/2014/main" id="{EBB25409-7616-D79E-8496-0C6E805D6D1E}"/>
              </a:ext>
            </a:extLst>
          </p:cNvPr>
          <p:cNvPicPr>
            <a:picLocks noChangeAspect="1"/>
          </p:cNvPicPr>
          <p:nvPr userDrawn="1"/>
        </p:nvPicPr>
        <p:blipFill>
          <a:blip r:embed="rId2"/>
          <a:stretch>
            <a:fillRect/>
          </a:stretch>
        </p:blipFill>
        <p:spPr>
          <a:xfrm>
            <a:off x="9006295" y="5840197"/>
            <a:ext cx="2727545" cy="560603"/>
          </a:xfrm>
          <a:prstGeom prst="rect">
            <a:avLst/>
          </a:prstGeom>
        </p:spPr>
      </p:pic>
    </p:spTree>
    <p:extLst>
      <p:ext uri="{BB962C8B-B14F-4D97-AF65-F5344CB8AC3E}">
        <p14:creationId xmlns:p14="http://schemas.microsoft.com/office/powerpoint/2010/main" val="17783169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Title Slide + Image">
    <p:bg>
      <p:bgPr>
        <a:solidFill>
          <a:srgbClr val="FFFFFF"/>
        </a:solidFill>
        <a:effectLst/>
      </p:bgPr>
    </p:bg>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78534D9C-C611-CAA2-1AED-EF6768251803}"/>
              </a:ext>
            </a:extLst>
          </p:cNvPr>
          <p:cNvSpPr>
            <a:spLocks noGrp="1"/>
          </p:cNvSpPr>
          <p:nvPr>
            <p:ph type="pic" sz="quarter" idx="12"/>
          </p:nvPr>
        </p:nvSpPr>
        <p:spPr>
          <a:xfrm>
            <a:off x="0" y="0"/>
            <a:ext cx="12192000" cy="6858000"/>
          </a:xfrm>
        </p:spPr>
        <p:txBody>
          <a:bodyPr/>
          <a:lstStyle/>
          <a:p>
            <a:r>
              <a:rPr lang="en-US"/>
              <a:t>Click icon to add picture</a:t>
            </a:r>
          </a:p>
        </p:txBody>
      </p:sp>
      <p:sp>
        <p:nvSpPr>
          <p:cNvPr id="10" name="Rectangle 9">
            <a:extLst>
              <a:ext uri="{FF2B5EF4-FFF2-40B4-BE49-F238E27FC236}">
                <a16:creationId xmlns:a16="http://schemas.microsoft.com/office/drawing/2014/main" id="{C3E66647-3D77-5F42-9DBD-027FC5176217}"/>
              </a:ext>
            </a:extLst>
          </p:cNvPr>
          <p:cNvSpPr/>
          <p:nvPr userDrawn="1"/>
        </p:nvSpPr>
        <p:spPr>
          <a:xfrm>
            <a:off x="0" y="4479852"/>
            <a:ext cx="12192000" cy="2378148"/>
          </a:xfrm>
          <a:prstGeom prst="rect">
            <a:avLst/>
          </a:prstGeom>
          <a:solidFill>
            <a:srgbClr val="FFFFFF">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164F32B1-B061-C34B-970F-48D81EDE80EB}"/>
              </a:ext>
            </a:extLst>
          </p:cNvPr>
          <p:cNvCxnSpPr>
            <a:cxnSpLocks/>
          </p:cNvCxnSpPr>
          <p:nvPr userDrawn="1"/>
        </p:nvCxnSpPr>
        <p:spPr>
          <a:xfrm>
            <a:off x="3764713" y="4778223"/>
            <a:ext cx="0" cy="1781407"/>
          </a:xfrm>
          <a:prstGeom prst="line">
            <a:avLst/>
          </a:prstGeom>
          <a:ln w="25400">
            <a:solidFill>
              <a:srgbClr val="E86100"/>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hasCustomPrompt="1"/>
          </p:nvPr>
        </p:nvSpPr>
        <p:spPr>
          <a:xfrm>
            <a:off x="4412348" y="5023542"/>
            <a:ext cx="7417294" cy="982128"/>
          </a:xfrm>
          <a:noFill/>
        </p:spPr>
        <p:txBody>
          <a:bodyPr wrap="square" rtlCol="0" anchor="b" anchorCtr="0">
            <a:spAutoFit/>
          </a:bodyPr>
          <a:lstStyle>
            <a:lvl1pPr>
              <a:defRPr lang="en-US" sz="3600" dirty="0">
                <a:solidFill>
                  <a:schemeClr val="bg1"/>
                </a:solidFill>
                <a:ea typeface="+mn-ea"/>
                <a:cs typeface="+mn-cs"/>
              </a:defRPr>
            </a:lvl1pPr>
          </a:lstStyle>
          <a:p>
            <a:pPr marL="0" lvl="0"/>
            <a:r>
              <a:rPr lang="en-US" dirty="0"/>
              <a:t>avenir next </a:t>
            </a:r>
            <a:r>
              <a:rPr lang="en-US" dirty="0" err="1"/>
              <a:t>lt</a:t>
            </a:r>
            <a:r>
              <a:rPr lang="en-US" dirty="0"/>
              <a:t> pro, demi, 36 </a:t>
            </a:r>
            <a:r>
              <a:rPr lang="en-US" dirty="0" err="1"/>
              <a:t>pt</a:t>
            </a:r>
            <a:r>
              <a:rPr lang="en-US" dirty="0"/>
              <a:t>, dark blue, ALL CAPS</a:t>
            </a:r>
          </a:p>
        </p:txBody>
      </p:sp>
      <p:pic>
        <p:nvPicPr>
          <p:cNvPr id="5" name="Picture 4" descr="Logo&#10;&#10;Description automatically generated">
            <a:extLst>
              <a:ext uri="{FF2B5EF4-FFF2-40B4-BE49-F238E27FC236}">
                <a16:creationId xmlns:a16="http://schemas.microsoft.com/office/drawing/2014/main" id="{CEB840BA-3B33-0DCD-EED2-837A52428FEA}"/>
              </a:ext>
            </a:extLst>
          </p:cNvPr>
          <p:cNvPicPr>
            <a:picLocks noChangeAspect="1"/>
          </p:cNvPicPr>
          <p:nvPr userDrawn="1"/>
        </p:nvPicPr>
        <p:blipFill>
          <a:blip r:embed="rId2"/>
          <a:stretch>
            <a:fillRect/>
          </a:stretch>
        </p:blipFill>
        <p:spPr>
          <a:xfrm>
            <a:off x="852162" y="4981011"/>
            <a:ext cx="2060389" cy="1375830"/>
          </a:xfrm>
          <a:prstGeom prst="rect">
            <a:avLst/>
          </a:prstGeom>
        </p:spPr>
      </p:pic>
      <p:sp>
        <p:nvSpPr>
          <p:cNvPr id="7" name="Text Placeholder 8">
            <a:extLst>
              <a:ext uri="{FF2B5EF4-FFF2-40B4-BE49-F238E27FC236}">
                <a16:creationId xmlns:a16="http://schemas.microsoft.com/office/drawing/2014/main" id="{34458FDB-DDB7-9B61-24FC-7FCBA62ED078}"/>
              </a:ext>
            </a:extLst>
          </p:cNvPr>
          <p:cNvSpPr>
            <a:spLocks noGrp="1"/>
          </p:cNvSpPr>
          <p:nvPr>
            <p:ph type="body" sz="quarter" idx="13" hasCustomPrompt="1"/>
          </p:nvPr>
        </p:nvSpPr>
        <p:spPr>
          <a:xfrm>
            <a:off x="4412347" y="5999748"/>
            <a:ext cx="7417295" cy="350772"/>
          </a:xfrm>
        </p:spPr>
        <p:txBody>
          <a:bodyPr anchor="t">
            <a:noAutofit/>
          </a:bodyPr>
          <a:lstStyle>
            <a:lvl1pPr marL="0" marR="0" indent="0" algn="l" defTabSz="914400" rtl="0" eaLnBrk="1" fontAlgn="auto" latinLnBrk="0" hangingPunct="1">
              <a:lnSpc>
                <a:spcPct val="90000"/>
              </a:lnSpc>
              <a:spcBef>
                <a:spcPts val="0"/>
              </a:spcBef>
              <a:spcAft>
                <a:spcPts val="600"/>
              </a:spcAft>
              <a:buClr>
                <a:srgbClr val="E86100"/>
              </a:buClr>
              <a:buSzTx/>
              <a:buFont typeface="Wingdings" pitchFamily="2" charset="2"/>
              <a:buNone/>
              <a:tabLst/>
              <a:defRPr sz="1800" b="1" i="0" cap="all" baseline="0">
                <a:solidFill>
                  <a:schemeClr val="accent2"/>
                </a:solidFill>
                <a:latin typeface="Avenir Next LT Pro Demi"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r>
              <a:rPr lang="en-US" dirty="0"/>
              <a:t>Subtitle — Avenir Next LT Pro, Demi, 18 PT, Orange, all caps</a:t>
            </a:r>
          </a:p>
        </p:txBody>
      </p:sp>
    </p:spTree>
    <p:extLst>
      <p:ext uri="{BB962C8B-B14F-4D97-AF65-F5344CB8AC3E}">
        <p14:creationId xmlns:p14="http://schemas.microsoft.com/office/powerpoint/2010/main" val="24375542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_Title Slide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3E66647-3D77-5F42-9DBD-027FC5176217}"/>
              </a:ext>
            </a:extLst>
          </p:cNvPr>
          <p:cNvSpPr/>
          <p:nvPr userDrawn="1"/>
        </p:nvSpPr>
        <p:spPr>
          <a:xfrm>
            <a:off x="0" y="4479852"/>
            <a:ext cx="12192000" cy="2378148"/>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cxnSp>
        <p:nvCxnSpPr>
          <p:cNvPr id="14" name="Straight Connector 13">
            <a:extLst>
              <a:ext uri="{FF2B5EF4-FFF2-40B4-BE49-F238E27FC236}">
                <a16:creationId xmlns:a16="http://schemas.microsoft.com/office/drawing/2014/main" id="{164F32B1-B061-C34B-970F-48D81EDE80EB}"/>
              </a:ext>
            </a:extLst>
          </p:cNvPr>
          <p:cNvCxnSpPr>
            <a:cxnSpLocks/>
          </p:cNvCxnSpPr>
          <p:nvPr userDrawn="1"/>
        </p:nvCxnSpPr>
        <p:spPr>
          <a:xfrm>
            <a:off x="3749345" y="4778223"/>
            <a:ext cx="0" cy="1781407"/>
          </a:xfrm>
          <a:prstGeom prst="line">
            <a:avLst/>
          </a:prstGeom>
          <a:ln w="25400">
            <a:solidFill>
              <a:srgbClr val="E86100"/>
            </a:solidFill>
          </a:ln>
        </p:spPr>
        <p:style>
          <a:lnRef idx="1">
            <a:schemeClr val="accent2"/>
          </a:lnRef>
          <a:fillRef idx="0">
            <a:schemeClr val="accent2"/>
          </a:fillRef>
          <a:effectRef idx="0">
            <a:schemeClr val="accent2"/>
          </a:effectRef>
          <a:fontRef idx="minor">
            <a:schemeClr val="tx1"/>
          </a:fontRef>
        </p:style>
      </p:cxnSp>
      <p:pic>
        <p:nvPicPr>
          <p:cNvPr id="7" name="Picture 6" descr="Logo&#10;&#10;Description automatically generated">
            <a:extLst>
              <a:ext uri="{FF2B5EF4-FFF2-40B4-BE49-F238E27FC236}">
                <a16:creationId xmlns:a16="http://schemas.microsoft.com/office/drawing/2014/main" id="{CFA185E6-7431-CC25-31E0-8CC78EDDE5CA}"/>
              </a:ext>
            </a:extLst>
          </p:cNvPr>
          <p:cNvPicPr>
            <a:picLocks noChangeAspect="1"/>
          </p:cNvPicPr>
          <p:nvPr userDrawn="1"/>
        </p:nvPicPr>
        <p:blipFill>
          <a:blip r:embed="rId3"/>
          <a:stretch>
            <a:fillRect/>
          </a:stretch>
        </p:blipFill>
        <p:spPr>
          <a:xfrm>
            <a:off x="834710" y="4956201"/>
            <a:ext cx="2107825" cy="1400639"/>
          </a:xfrm>
          <a:prstGeom prst="rect">
            <a:avLst/>
          </a:prstGeom>
        </p:spPr>
      </p:pic>
      <p:sp>
        <p:nvSpPr>
          <p:cNvPr id="3" name="Title 1">
            <a:extLst>
              <a:ext uri="{FF2B5EF4-FFF2-40B4-BE49-F238E27FC236}">
                <a16:creationId xmlns:a16="http://schemas.microsoft.com/office/drawing/2014/main" id="{83C14C5C-CBFA-E351-42CF-FB01FC36D708}"/>
              </a:ext>
            </a:extLst>
          </p:cNvPr>
          <p:cNvSpPr>
            <a:spLocks noGrp="1"/>
          </p:cNvSpPr>
          <p:nvPr>
            <p:ph type="title" hasCustomPrompt="1"/>
          </p:nvPr>
        </p:nvSpPr>
        <p:spPr>
          <a:xfrm>
            <a:off x="4412348" y="5023542"/>
            <a:ext cx="7417294" cy="982128"/>
          </a:xfrm>
          <a:noFill/>
        </p:spPr>
        <p:txBody>
          <a:bodyPr wrap="square" rtlCol="0" anchor="b" anchorCtr="0">
            <a:spAutoFit/>
          </a:bodyPr>
          <a:lstStyle>
            <a:lvl1pPr>
              <a:defRPr lang="en-US" sz="3600" dirty="0">
                <a:solidFill>
                  <a:srgbClr val="FFFFFF"/>
                </a:solidFill>
                <a:ea typeface="+mn-ea"/>
                <a:cs typeface="+mn-cs"/>
              </a:defRPr>
            </a:lvl1pPr>
          </a:lstStyle>
          <a:p>
            <a:pPr marL="0" lvl="0"/>
            <a:r>
              <a:rPr lang="en-US" dirty="0"/>
              <a:t>avenir next </a:t>
            </a:r>
            <a:r>
              <a:rPr lang="en-US" dirty="0" err="1"/>
              <a:t>lt</a:t>
            </a:r>
            <a:r>
              <a:rPr lang="en-US" dirty="0"/>
              <a:t> pro, demi, 36 </a:t>
            </a:r>
            <a:r>
              <a:rPr lang="en-US" dirty="0" err="1"/>
              <a:t>pt</a:t>
            </a:r>
            <a:r>
              <a:rPr lang="en-US" dirty="0"/>
              <a:t>, white, ALL CAPS</a:t>
            </a:r>
          </a:p>
        </p:txBody>
      </p:sp>
      <p:sp>
        <p:nvSpPr>
          <p:cNvPr id="5" name="Text Placeholder 8">
            <a:extLst>
              <a:ext uri="{FF2B5EF4-FFF2-40B4-BE49-F238E27FC236}">
                <a16:creationId xmlns:a16="http://schemas.microsoft.com/office/drawing/2014/main" id="{6383EAD1-A341-C552-D4D8-6B35B2779C56}"/>
              </a:ext>
            </a:extLst>
          </p:cNvPr>
          <p:cNvSpPr>
            <a:spLocks noGrp="1"/>
          </p:cNvSpPr>
          <p:nvPr>
            <p:ph type="body" sz="quarter" idx="13" hasCustomPrompt="1"/>
          </p:nvPr>
        </p:nvSpPr>
        <p:spPr>
          <a:xfrm>
            <a:off x="4412347" y="5999748"/>
            <a:ext cx="7417295" cy="350772"/>
          </a:xfrm>
        </p:spPr>
        <p:txBody>
          <a:bodyPr anchor="t">
            <a:noAutofit/>
          </a:bodyPr>
          <a:lstStyle>
            <a:lvl1pPr marL="0" marR="0" indent="0" algn="l" defTabSz="914400" rtl="0" eaLnBrk="1" fontAlgn="auto" latinLnBrk="0" hangingPunct="1">
              <a:lnSpc>
                <a:spcPct val="90000"/>
              </a:lnSpc>
              <a:spcBef>
                <a:spcPts val="0"/>
              </a:spcBef>
              <a:spcAft>
                <a:spcPts val="600"/>
              </a:spcAft>
              <a:buClr>
                <a:srgbClr val="E86100"/>
              </a:buClr>
              <a:buSzTx/>
              <a:buFont typeface="Wingdings" pitchFamily="2" charset="2"/>
              <a:buNone/>
              <a:tabLst/>
              <a:defRPr sz="1800" b="1" i="0" cap="all" baseline="0">
                <a:solidFill>
                  <a:schemeClr val="accent2"/>
                </a:solidFill>
                <a:latin typeface="Avenir Next LT Pro Demi"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r>
              <a:rPr lang="en-US" dirty="0"/>
              <a:t>Subtitle — Avenir Next LT Pro, Demi, 18 PT, Orange, all caps</a:t>
            </a:r>
          </a:p>
        </p:txBody>
      </p:sp>
    </p:spTree>
    <p:extLst>
      <p:ext uri="{BB962C8B-B14F-4D97-AF65-F5344CB8AC3E}">
        <p14:creationId xmlns:p14="http://schemas.microsoft.com/office/powerpoint/2010/main" val="14829095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Content + Corner Graphic">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47D9781-1CE4-FD50-9B69-D325BA5C5C1C}"/>
              </a:ext>
            </a:extLst>
          </p:cNvPr>
          <p:cNvSpPr>
            <a:spLocks noGrp="1"/>
          </p:cNvSpPr>
          <p:nvPr>
            <p:ph idx="1" hasCustomPrompt="1"/>
          </p:nvPr>
        </p:nvSpPr>
        <p:spPr>
          <a:xfrm>
            <a:off x="417340" y="1316645"/>
            <a:ext cx="11361867" cy="4811871"/>
          </a:xfrm>
          <a:prstGeom prst="rect">
            <a:avLst/>
          </a:prstGeom>
        </p:spPr>
        <p:txBody>
          <a:bodyPr vert="horz" lIns="91440" tIns="45720" rIns="91440" bIns="45720" rtlCol="0">
            <a:noAutofit/>
          </a:bodyPr>
          <a:lstStyle>
            <a:lvl3pPr marL="1143000" indent="-228600">
              <a:buFont typeface="Arial" panose="020B0604020202020204" pitchFamily="34" charset="0"/>
              <a:buChar char="•"/>
              <a:defRPr/>
            </a:lvl3pPr>
          </a:lstStyle>
          <a:p>
            <a:r>
              <a:rPr lang="en-US" dirty="0"/>
              <a:t>First level – orange square bullets, Avenir Next LT Pro, Regular, 18 </a:t>
            </a:r>
            <a:r>
              <a:rPr lang="en-US" dirty="0" err="1"/>
              <a:t>pt</a:t>
            </a:r>
            <a:r>
              <a:rPr lang="en-US" dirty="0"/>
              <a:t>, gray font,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a:p>
            <a:pPr lvl="2"/>
            <a:endParaRPr lang="en-US" dirty="0"/>
          </a:p>
        </p:txBody>
      </p:sp>
      <p:pic>
        <p:nvPicPr>
          <p:cNvPr id="2" name="Picture 1" descr="A picture containing shape&#10;&#10;Description automatically generated">
            <a:extLst>
              <a:ext uri="{FF2B5EF4-FFF2-40B4-BE49-F238E27FC236}">
                <a16:creationId xmlns:a16="http://schemas.microsoft.com/office/drawing/2014/main" id="{57A71E21-4AE2-CF88-7F58-B7751346D097}"/>
              </a:ext>
            </a:extLst>
          </p:cNvPr>
          <p:cNvPicPr>
            <a:picLocks noChangeAspect="1"/>
          </p:cNvPicPr>
          <p:nvPr userDrawn="1"/>
        </p:nvPicPr>
        <p:blipFill rotWithShape="1">
          <a:blip r:embed="rId2">
            <a:alphaModFix/>
          </a:blip>
          <a:srcRect l="75049" t="22411"/>
          <a:stretch/>
        </p:blipFill>
        <p:spPr>
          <a:xfrm>
            <a:off x="9150396" y="1537588"/>
            <a:ext cx="3041604" cy="5320412"/>
          </a:xfrm>
          <a:prstGeom prst="rect">
            <a:avLst/>
          </a:prstGeom>
        </p:spPr>
      </p:pic>
      <p:sp>
        <p:nvSpPr>
          <p:cNvPr id="6" name="Title 5">
            <a:extLst>
              <a:ext uri="{FF2B5EF4-FFF2-40B4-BE49-F238E27FC236}">
                <a16:creationId xmlns:a16="http://schemas.microsoft.com/office/drawing/2014/main" id="{737B019D-09F3-0F11-E18F-0907142759A5}"/>
              </a:ext>
            </a:extLst>
          </p:cNvPr>
          <p:cNvSpPr>
            <a:spLocks noGrp="1"/>
          </p:cNvSpPr>
          <p:nvPr>
            <p:ph type="title" hasCustomPrompt="1"/>
          </p:nvPr>
        </p:nvSpPr>
        <p:spPr/>
        <p:txBody>
          <a:bodyPr/>
          <a:lstStyle/>
          <a:p>
            <a:r>
              <a:rPr lang="en-US" dirty="0"/>
              <a:t>TITLE — avenir NEXT LT PRO, DEMI, 28 PT, DARK BLUE, caps</a:t>
            </a:r>
          </a:p>
        </p:txBody>
      </p:sp>
      <p:sp>
        <p:nvSpPr>
          <p:cNvPr id="8" name="Footer Placeholder 7">
            <a:extLst>
              <a:ext uri="{FF2B5EF4-FFF2-40B4-BE49-F238E27FC236}">
                <a16:creationId xmlns:a16="http://schemas.microsoft.com/office/drawing/2014/main" id="{ACDC8089-B67C-F3C5-2637-F2ECBA7FE7D1}"/>
              </a:ext>
            </a:extLst>
          </p:cNvPr>
          <p:cNvSpPr>
            <a:spLocks noGrp="1"/>
          </p:cNvSpPr>
          <p:nvPr>
            <p:ph type="ftr" sz="quarter" idx="10"/>
          </p:nvPr>
        </p:nvSpPr>
        <p:spPr/>
        <p:txBody>
          <a:bodyPr/>
          <a:lstStyle/>
          <a:p>
            <a:endParaRPr lang="en-US" dirty="0"/>
          </a:p>
        </p:txBody>
      </p:sp>
      <p:sp>
        <p:nvSpPr>
          <p:cNvPr id="9" name="Slide Number Placeholder 8">
            <a:extLst>
              <a:ext uri="{FF2B5EF4-FFF2-40B4-BE49-F238E27FC236}">
                <a16:creationId xmlns:a16="http://schemas.microsoft.com/office/drawing/2014/main" id="{7854B60C-0290-782A-8B86-B9F2CA7122F5}"/>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spTree>
    <p:extLst>
      <p:ext uri="{BB962C8B-B14F-4D97-AF65-F5344CB8AC3E}">
        <p14:creationId xmlns:p14="http://schemas.microsoft.com/office/powerpoint/2010/main" val="302165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08">
          <p15:clr>
            <a:srgbClr val="FBAE40"/>
          </p15:clr>
        </p15:guide>
        <p15:guide id="6" orient="horz" pos="422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Image Background + Chevr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9CC8F0-23CF-1C70-B01F-F2FB57B92F3A}"/>
              </a:ext>
            </a:extLst>
          </p:cNvPr>
          <p:cNvSpPr>
            <a:spLocks noGrp="1"/>
          </p:cNvSpPr>
          <p:nvPr>
            <p:ph type="pic" sz="quarter" idx="11"/>
          </p:nvPr>
        </p:nvSpPr>
        <p:spPr>
          <a:xfrm>
            <a:off x="3042138" y="0"/>
            <a:ext cx="9149862" cy="6858000"/>
          </a:xfrm>
        </p:spPr>
        <p:txBody>
          <a:bodyPr/>
          <a:lstStyle/>
          <a:p>
            <a:r>
              <a:rPr lang="en-US"/>
              <a:t>Click icon to add picture</a:t>
            </a:r>
          </a:p>
        </p:txBody>
      </p:sp>
      <p:sp>
        <p:nvSpPr>
          <p:cNvPr id="5" name="Slide Number Placeholder 5">
            <a:extLst>
              <a:ext uri="{FF2B5EF4-FFF2-40B4-BE49-F238E27FC236}">
                <a16:creationId xmlns:a16="http://schemas.microsoft.com/office/drawing/2014/main" id="{76ABCE90-0749-F24F-A50C-B7568C4A1EC2}"/>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chemeClr val="bg1">
                    <a:lumMod val="50000"/>
                  </a:schemeClr>
                </a:solidFill>
                <a:latin typeface="Avenir Next LT Pro" panose="020B0504020202020204" pitchFamily="34" charset="77"/>
                <a:ea typeface="Avenir Next LT Pro" panose="020B0504020202020204" pitchFamily="34" charset="77"/>
                <a:cs typeface="Arial" charset="0"/>
              </a:defRPr>
            </a:lvl1pPr>
          </a:lstStyle>
          <a:p>
            <a:fld id="{9564885F-477D-A14D-B2C1-5ECAF755F313}" type="slidenum">
              <a:rPr lang="en-US" smtClean="0"/>
              <a:pPr/>
              <a:t>‹#›</a:t>
            </a:fld>
            <a:endParaRPr lang="en-US" spc="400" dirty="0"/>
          </a:p>
        </p:txBody>
      </p:sp>
      <p:sp>
        <p:nvSpPr>
          <p:cNvPr id="2" name="Footer Placeholder 1">
            <a:extLst>
              <a:ext uri="{FF2B5EF4-FFF2-40B4-BE49-F238E27FC236}">
                <a16:creationId xmlns:a16="http://schemas.microsoft.com/office/drawing/2014/main" id="{54F4024B-5C58-86B3-DA38-9FDE31C6419A}"/>
              </a:ext>
            </a:extLst>
          </p:cNvPr>
          <p:cNvSpPr>
            <a:spLocks noGrp="1"/>
          </p:cNvSpPr>
          <p:nvPr>
            <p:ph type="ftr" sz="quarter" idx="10"/>
          </p:nvPr>
        </p:nvSpPr>
        <p:spPr/>
        <p:txBody>
          <a:bodyPr/>
          <a:lstStyle/>
          <a:p>
            <a:endParaRPr lang="en-US" dirty="0"/>
          </a:p>
        </p:txBody>
      </p:sp>
      <p:pic>
        <p:nvPicPr>
          <p:cNvPr id="8" name="Picture 7" descr="Background pattern&#10;&#10;Description automatically generated">
            <a:extLst>
              <a:ext uri="{FF2B5EF4-FFF2-40B4-BE49-F238E27FC236}">
                <a16:creationId xmlns:a16="http://schemas.microsoft.com/office/drawing/2014/main" id="{31B91A2D-9FA0-E857-7E05-7C58EA8DCAF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406"/>
          <a:stretch/>
        </p:blipFill>
        <p:spPr>
          <a:xfrm>
            <a:off x="0" y="0"/>
            <a:ext cx="9157672" cy="6857554"/>
          </a:xfrm>
          <a:prstGeom prst="rect">
            <a:avLst/>
          </a:prstGeom>
        </p:spPr>
      </p:pic>
      <p:sp>
        <p:nvSpPr>
          <p:cNvPr id="3" name="Title 2">
            <a:extLst>
              <a:ext uri="{FF2B5EF4-FFF2-40B4-BE49-F238E27FC236}">
                <a16:creationId xmlns:a16="http://schemas.microsoft.com/office/drawing/2014/main" id="{9363D29E-7455-6821-DE4E-F310FF90204A}"/>
              </a:ext>
            </a:extLst>
          </p:cNvPr>
          <p:cNvSpPr>
            <a:spLocks noGrp="1"/>
          </p:cNvSpPr>
          <p:nvPr>
            <p:ph type="title" hasCustomPrompt="1"/>
          </p:nvPr>
        </p:nvSpPr>
        <p:spPr>
          <a:xfrm>
            <a:off x="417342" y="338458"/>
            <a:ext cx="6453016" cy="869909"/>
          </a:xfrm>
        </p:spPr>
        <p:txBody>
          <a:bodyPr/>
          <a:lstStyle>
            <a:lvl1pPr>
              <a:defRPr>
                <a:solidFill>
                  <a:srgbClr val="FFFFFF"/>
                </a:solidFill>
              </a:defRPr>
            </a:lvl1pPr>
          </a:lstStyle>
          <a:p>
            <a:r>
              <a:rPr lang="en-US" dirty="0"/>
              <a:t>TITLE — avenir NEXT LT PRO, DEMI, 28 PT, DARK BLUE, caps</a:t>
            </a:r>
          </a:p>
        </p:txBody>
      </p:sp>
      <p:sp>
        <p:nvSpPr>
          <p:cNvPr id="4" name="Text Placeholder 8">
            <a:extLst>
              <a:ext uri="{FF2B5EF4-FFF2-40B4-BE49-F238E27FC236}">
                <a16:creationId xmlns:a16="http://schemas.microsoft.com/office/drawing/2014/main" id="{6091561E-B278-FDB2-B4E9-67147CBFB54F}"/>
              </a:ext>
            </a:extLst>
          </p:cNvPr>
          <p:cNvSpPr>
            <a:spLocks noGrp="1"/>
          </p:cNvSpPr>
          <p:nvPr>
            <p:ph type="body" sz="quarter" idx="13" hasCustomPrompt="1"/>
          </p:nvPr>
        </p:nvSpPr>
        <p:spPr>
          <a:xfrm>
            <a:off x="417341" y="1078437"/>
            <a:ext cx="6453016" cy="350772"/>
          </a:xfrm>
        </p:spPr>
        <p:txBody>
          <a:bodyPr anchor="t">
            <a:noAutofit/>
          </a:bodyPr>
          <a:lstStyle>
            <a:lvl1pPr marL="0" indent="0">
              <a:buNone/>
              <a:defRPr sz="1800" b="1" i="0" cap="all" baseline="0">
                <a:solidFill>
                  <a:srgbClr val="E86100"/>
                </a:solidFill>
                <a:latin typeface="Avenir Next LT Pro Demi"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r>
              <a:rPr lang="en-US" dirty="0"/>
              <a:t>Subhead — AVENIR NEXT LT PRO, DEMI, 18 </a:t>
            </a:r>
            <a:r>
              <a:rPr lang="en-US" dirty="0" err="1"/>
              <a:t>pt</a:t>
            </a:r>
            <a:r>
              <a:rPr lang="en-US" dirty="0"/>
              <a:t>, ORANGE, CAPS</a:t>
            </a:r>
          </a:p>
        </p:txBody>
      </p:sp>
      <p:sp>
        <p:nvSpPr>
          <p:cNvPr id="10" name="Content Placeholder 9">
            <a:extLst>
              <a:ext uri="{FF2B5EF4-FFF2-40B4-BE49-F238E27FC236}">
                <a16:creationId xmlns:a16="http://schemas.microsoft.com/office/drawing/2014/main" id="{E1AF9206-0960-5940-6714-008FF318D97C}"/>
              </a:ext>
            </a:extLst>
          </p:cNvPr>
          <p:cNvSpPr>
            <a:spLocks noGrp="1"/>
          </p:cNvSpPr>
          <p:nvPr>
            <p:ph sz="quarter" idx="14" hasCustomPrompt="1"/>
          </p:nvPr>
        </p:nvSpPr>
        <p:spPr>
          <a:xfrm>
            <a:off x="417513" y="2016331"/>
            <a:ext cx="5002984" cy="2824892"/>
          </a:xfrm>
        </p:spPr>
        <p:txBody>
          <a:bodyPr/>
          <a:lstStyle>
            <a:lvl1pPr>
              <a:buClr>
                <a:srgbClr val="FFFFF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defRPr>
                <a:solidFill>
                  <a:schemeClr val="bg1"/>
                </a:solidFill>
              </a:defRPr>
            </a:lvl4pPr>
            <a:lvl5pPr>
              <a:defRPr>
                <a:solidFill>
                  <a:schemeClr val="bg1"/>
                </a:solidFill>
              </a:defRPr>
            </a:lvl5pPr>
          </a:lstStyle>
          <a:p>
            <a:r>
              <a:rPr lang="en-US" dirty="0"/>
              <a:t>First level - white square bullets, Avenir Next LT Pro, Regular, 18 </a:t>
            </a:r>
            <a:r>
              <a:rPr lang="en-US" dirty="0" err="1"/>
              <a:t>pt</a:t>
            </a:r>
            <a:r>
              <a:rPr lang="en-US" dirty="0"/>
              <a:t>, white font, sentence case</a:t>
            </a:r>
          </a:p>
          <a:p>
            <a:r>
              <a:rPr lang="en-US" dirty="0"/>
              <a:t>Sentence case is capitalizing only the first letter of the first word and any proper nouns and names/titles.</a:t>
            </a:r>
          </a:p>
          <a:p>
            <a:pPr lvl="1"/>
            <a:r>
              <a:rPr lang="en-US" dirty="0"/>
              <a:t>Second level – white dashes, Avenir Next LT Pro, Regular, 16 </a:t>
            </a:r>
            <a:r>
              <a:rPr lang="en-US" dirty="0" err="1"/>
              <a:t>pt</a:t>
            </a:r>
            <a:r>
              <a:rPr lang="en-US" dirty="0"/>
              <a:t>, white font, sentence case</a:t>
            </a:r>
          </a:p>
          <a:p>
            <a:pPr lvl="2"/>
            <a:r>
              <a:rPr lang="en-US" dirty="0"/>
              <a:t>Third level – white circle bullets, Avenir Next LT Pro, Regular, 14 </a:t>
            </a:r>
            <a:r>
              <a:rPr lang="en-US" dirty="0" err="1"/>
              <a:t>pt</a:t>
            </a:r>
            <a:r>
              <a:rPr lang="en-US" dirty="0"/>
              <a:t>, white font, sentence case</a:t>
            </a:r>
          </a:p>
          <a:p>
            <a:endParaRPr lang="en-US" dirty="0"/>
          </a:p>
        </p:txBody>
      </p:sp>
    </p:spTree>
    <p:extLst>
      <p:ext uri="{BB962C8B-B14F-4D97-AF65-F5344CB8AC3E}">
        <p14:creationId xmlns:p14="http://schemas.microsoft.com/office/powerpoint/2010/main" val="3448688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08">
          <p15:clr>
            <a:srgbClr val="FBAE40"/>
          </p15:clr>
        </p15:guide>
        <p15:guide id="6" orient="horz" pos="422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 Background + Chevr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9CC8F0-23CF-1C70-B01F-F2FB57B92F3A}"/>
              </a:ext>
            </a:extLst>
          </p:cNvPr>
          <p:cNvSpPr>
            <a:spLocks noGrp="1"/>
          </p:cNvSpPr>
          <p:nvPr>
            <p:ph type="pic" sz="quarter" idx="11"/>
          </p:nvPr>
        </p:nvSpPr>
        <p:spPr>
          <a:xfrm>
            <a:off x="3042138" y="0"/>
            <a:ext cx="9149862" cy="6858000"/>
          </a:xfrm>
        </p:spPr>
        <p:txBody>
          <a:bodyPr/>
          <a:lstStyle/>
          <a:p>
            <a:r>
              <a:rPr lang="en-US"/>
              <a:t>Click icon to add picture</a:t>
            </a:r>
          </a:p>
        </p:txBody>
      </p:sp>
      <p:sp>
        <p:nvSpPr>
          <p:cNvPr id="5" name="Slide Number Placeholder 5">
            <a:extLst>
              <a:ext uri="{FF2B5EF4-FFF2-40B4-BE49-F238E27FC236}">
                <a16:creationId xmlns:a16="http://schemas.microsoft.com/office/drawing/2014/main" id="{76ABCE90-0749-F24F-A50C-B7568C4A1EC2}"/>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chemeClr val="bg1">
                    <a:lumMod val="50000"/>
                  </a:schemeClr>
                </a:solidFill>
                <a:latin typeface="Avenir Next LT Pro" panose="020B0504020202020204" pitchFamily="34" charset="77"/>
                <a:ea typeface="Avenir Next LT Pro" panose="020B0504020202020204" pitchFamily="34" charset="77"/>
                <a:cs typeface="Arial" charset="0"/>
              </a:defRPr>
            </a:lvl1pPr>
          </a:lstStyle>
          <a:p>
            <a:fld id="{9564885F-477D-A14D-B2C1-5ECAF755F313}" type="slidenum">
              <a:rPr lang="en-US" smtClean="0"/>
              <a:pPr/>
              <a:t>‹#›</a:t>
            </a:fld>
            <a:endParaRPr lang="en-US" spc="400" dirty="0"/>
          </a:p>
        </p:txBody>
      </p:sp>
      <p:sp>
        <p:nvSpPr>
          <p:cNvPr id="2" name="Footer Placeholder 1">
            <a:extLst>
              <a:ext uri="{FF2B5EF4-FFF2-40B4-BE49-F238E27FC236}">
                <a16:creationId xmlns:a16="http://schemas.microsoft.com/office/drawing/2014/main" id="{54F4024B-5C58-86B3-DA38-9FDE31C6419A}"/>
              </a:ext>
            </a:extLst>
          </p:cNvPr>
          <p:cNvSpPr>
            <a:spLocks noGrp="1"/>
          </p:cNvSpPr>
          <p:nvPr>
            <p:ph type="ftr" sz="quarter" idx="10"/>
          </p:nvPr>
        </p:nvSpPr>
        <p:spPr/>
        <p:txBody>
          <a:bodyPr/>
          <a:lstStyle/>
          <a:p>
            <a:endParaRPr lang="en-US" dirty="0"/>
          </a:p>
        </p:txBody>
      </p:sp>
      <p:pic>
        <p:nvPicPr>
          <p:cNvPr id="8" name="Picture 7" descr="Background pattern&#10;&#10;Description automatically generated">
            <a:extLst>
              <a:ext uri="{FF2B5EF4-FFF2-40B4-BE49-F238E27FC236}">
                <a16:creationId xmlns:a16="http://schemas.microsoft.com/office/drawing/2014/main" id="{31B91A2D-9FA0-E857-7E05-7C58EA8DCAF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406"/>
          <a:stretch/>
        </p:blipFill>
        <p:spPr>
          <a:xfrm>
            <a:off x="0" y="0"/>
            <a:ext cx="9157672" cy="6857554"/>
          </a:xfrm>
          <a:prstGeom prst="rect">
            <a:avLst/>
          </a:prstGeom>
        </p:spPr>
      </p:pic>
    </p:spTree>
    <p:extLst>
      <p:ext uri="{BB962C8B-B14F-4D97-AF65-F5344CB8AC3E}">
        <p14:creationId xmlns:p14="http://schemas.microsoft.com/office/powerpoint/2010/main" val="85598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08">
          <p15:clr>
            <a:srgbClr val="FBAE40"/>
          </p15:clr>
        </p15:guide>
        <p15:guide id="6" orient="horz" pos="422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background w/ corner graphic">
    <p:bg>
      <p:bgPr>
        <a:solidFill>
          <a:srgbClr val="FFFFFF"/>
        </a:solidFill>
        <a:effectLst/>
      </p:bgPr>
    </p:bg>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09687A9A-8C44-4E3B-F722-83255EE96850}"/>
              </a:ext>
            </a:extLst>
          </p:cNvPr>
          <p:cNvSpPr>
            <a:spLocks noGrp="1"/>
          </p:cNvSpPr>
          <p:nvPr>
            <p:ph type="pic" sz="quarter" idx="12"/>
          </p:nvPr>
        </p:nvSpPr>
        <p:spPr>
          <a:xfrm>
            <a:off x="0" y="0"/>
            <a:ext cx="12192000" cy="6858000"/>
          </a:xfrm>
        </p:spPr>
        <p:txBody>
          <a:bodyPr/>
          <a:lstStyle/>
          <a:p>
            <a:r>
              <a:rPr lang="en-US"/>
              <a:t>Click icon to add picture</a:t>
            </a:r>
          </a:p>
        </p:txBody>
      </p:sp>
      <p:sp>
        <p:nvSpPr>
          <p:cNvPr id="2" name="Footer Placeholder 1">
            <a:extLst>
              <a:ext uri="{FF2B5EF4-FFF2-40B4-BE49-F238E27FC236}">
                <a16:creationId xmlns:a16="http://schemas.microsoft.com/office/drawing/2014/main" id="{4B390E2E-8E64-BEC2-D8CE-76207AD95AC5}"/>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2DF41A9-1CDC-EA3F-F342-DA5A100A288E}"/>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pic>
        <p:nvPicPr>
          <p:cNvPr id="4" name="Picture 3">
            <a:extLst>
              <a:ext uri="{FF2B5EF4-FFF2-40B4-BE49-F238E27FC236}">
                <a16:creationId xmlns:a16="http://schemas.microsoft.com/office/drawing/2014/main" id="{D40F56A8-7B1A-F404-DA26-16AE9539E703}"/>
              </a:ext>
            </a:extLst>
          </p:cNvPr>
          <p:cNvPicPr>
            <a:picLocks noChangeAspect="1"/>
          </p:cNvPicPr>
          <p:nvPr userDrawn="1"/>
        </p:nvPicPr>
        <p:blipFill rotWithShape="1">
          <a:blip r:embed="rId2">
            <a:alphaModFix amt="67000"/>
          </a:blip>
          <a:srcRect r="50045"/>
          <a:stretch/>
        </p:blipFill>
        <p:spPr>
          <a:xfrm>
            <a:off x="9452119" y="2031447"/>
            <a:ext cx="2739881" cy="4826553"/>
          </a:xfrm>
          <a:prstGeom prst="rect">
            <a:avLst/>
          </a:prstGeom>
        </p:spPr>
      </p:pic>
    </p:spTree>
    <p:extLst>
      <p:ext uri="{BB962C8B-B14F-4D97-AF65-F5344CB8AC3E}">
        <p14:creationId xmlns:p14="http://schemas.microsoft.com/office/powerpoint/2010/main" val="160925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22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Image background w/ corner graphic">
    <p:bg>
      <p:bgPr>
        <a:solidFill>
          <a:srgbClr val="FFFFFF"/>
        </a:solidFill>
        <a:effectLst/>
      </p:bgPr>
    </p:bg>
    <p:spTree>
      <p:nvGrpSpPr>
        <p:cNvPr id="1" name=""/>
        <p:cNvGrpSpPr/>
        <p:nvPr/>
      </p:nvGrpSpPr>
      <p:grpSpPr>
        <a:xfrm>
          <a:off x="0" y="0"/>
          <a:ext cx="0" cy="0"/>
          <a:chOff x="0" y="0"/>
          <a:chExt cx="0" cy="0"/>
        </a:xfrm>
      </p:grpSpPr>
      <p:sp>
        <p:nvSpPr>
          <p:cNvPr id="4" name="Picture Placeholder 6">
            <a:extLst>
              <a:ext uri="{FF2B5EF4-FFF2-40B4-BE49-F238E27FC236}">
                <a16:creationId xmlns:a16="http://schemas.microsoft.com/office/drawing/2014/main" id="{AA34F802-A113-422C-717A-9C88430FBDB9}"/>
              </a:ext>
            </a:extLst>
          </p:cNvPr>
          <p:cNvSpPr>
            <a:spLocks noGrp="1"/>
          </p:cNvSpPr>
          <p:nvPr>
            <p:ph type="pic" sz="quarter" idx="12"/>
          </p:nvPr>
        </p:nvSpPr>
        <p:spPr>
          <a:xfrm>
            <a:off x="0" y="0"/>
            <a:ext cx="12192000" cy="6858000"/>
          </a:xfrm>
        </p:spPr>
        <p:txBody>
          <a:bodyPr/>
          <a:lstStyle/>
          <a:p>
            <a:r>
              <a:rPr lang="en-US"/>
              <a:t>Click icon to add picture</a:t>
            </a:r>
          </a:p>
        </p:txBody>
      </p:sp>
      <p:sp>
        <p:nvSpPr>
          <p:cNvPr id="2" name="Footer Placeholder 1">
            <a:extLst>
              <a:ext uri="{FF2B5EF4-FFF2-40B4-BE49-F238E27FC236}">
                <a16:creationId xmlns:a16="http://schemas.microsoft.com/office/drawing/2014/main" id="{4B390E2E-8E64-BEC2-D8CE-76207AD95AC5}"/>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2DF41A9-1CDC-EA3F-F342-DA5A100A288E}"/>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pic>
        <p:nvPicPr>
          <p:cNvPr id="5" name="Picture 4" descr="A picture containing shape&#10;&#10;Description automatically generated">
            <a:extLst>
              <a:ext uri="{FF2B5EF4-FFF2-40B4-BE49-F238E27FC236}">
                <a16:creationId xmlns:a16="http://schemas.microsoft.com/office/drawing/2014/main" id="{2DF6CFE1-D29F-F039-4327-49ECC30AA12F}"/>
              </a:ext>
            </a:extLst>
          </p:cNvPr>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l="75102"/>
          <a:stretch/>
        </p:blipFill>
        <p:spPr>
          <a:xfrm>
            <a:off x="9156820" y="893"/>
            <a:ext cx="3035180" cy="6857107"/>
          </a:xfrm>
          <a:prstGeom prst="rect">
            <a:avLst/>
          </a:prstGeom>
        </p:spPr>
      </p:pic>
    </p:spTree>
    <p:extLst>
      <p:ext uri="{BB962C8B-B14F-4D97-AF65-F5344CB8AC3E}">
        <p14:creationId xmlns:p14="http://schemas.microsoft.com/office/powerpoint/2010/main" val="264973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22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age background w/ corner graphic">
    <p:bg>
      <p:bgPr>
        <a:solidFill>
          <a:srgbClr val="FFFFFF"/>
        </a:solidFill>
        <a:effectLst/>
      </p:bgPr>
    </p:bg>
    <p:spTree>
      <p:nvGrpSpPr>
        <p:cNvPr id="1" name=""/>
        <p:cNvGrpSpPr/>
        <p:nvPr/>
      </p:nvGrpSpPr>
      <p:grpSpPr>
        <a:xfrm>
          <a:off x="0" y="0"/>
          <a:ext cx="0" cy="0"/>
          <a:chOff x="0" y="0"/>
          <a:chExt cx="0" cy="0"/>
        </a:xfrm>
      </p:grpSpPr>
      <p:sp>
        <p:nvSpPr>
          <p:cNvPr id="4" name="Picture Placeholder 6">
            <a:extLst>
              <a:ext uri="{FF2B5EF4-FFF2-40B4-BE49-F238E27FC236}">
                <a16:creationId xmlns:a16="http://schemas.microsoft.com/office/drawing/2014/main" id="{AA34F802-A113-422C-717A-9C88430FBDB9}"/>
              </a:ext>
            </a:extLst>
          </p:cNvPr>
          <p:cNvSpPr>
            <a:spLocks noGrp="1"/>
          </p:cNvSpPr>
          <p:nvPr>
            <p:ph type="pic" sz="quarter" idx="12"/>
          </p:nvPr>
        </p:nvSpPr>
        <p:spPr>
          <a:xfrm>
            <a:off x="0" y="0"/>
            <a:ext cx="12192000" cy="6858000"/>
          </a:xfrm>
        </p:spPr>
        <p:txBody>
          <a:bodyPr/>
          <a:lstStyle/>
          <a:p>
            <a:r>
              <a:rPr lang="en-US"/>
              <a:t>Click icon to add picture</a:t>
            </a:r>
          </a:p>
        </p:txBody>
      </p:sp>
      <p:sp>
        <p:nvSpPr>
          <p:cNvPr id="9" name="Freeform 8">
            <a:extLst>
              <a:ext uri="{FF2B5EF4-FFF2-40B4-BE49-F238E27FC236}">
                <a16:creationId xmlns:a16="http://schemas.microsoft.com/office/drawing/2014/main" id="{14BEC28F-9640-1329-DC1D-FE07AF104D99}"/>
              </a:ext>
            </a:extLst>
          </p:cNvPr>
          <p:cNvSpPr/>
          <p:nvPr userDrawn="1"/>
        </p:nvSpPr>
        <p:spPr>
          <a:xfrm>
            <a:off x="0" y="0"/>
            <a:ext cx="8493210" cy="6858000"/>
          </a:xfrm>
          <a:custGeom>
            <a:avLst/>
            <a:gdLst>
              <a:gd name="connsiteX0" fmla="*/ 0 w 8493210"/>
              <a:gd name="connsiteY0" fmla="*/ 0 h 6858000"/>
              <a:gd name="connsiteX1" fmla="*/ 3970638 w 8493210"/>
              <a:gd name="connsiteY1" fmla="*/ 0 h 6858000"/>
              <a:gd name="connsiteX2" fmla="*/ 3970638 w 8493210"/>
              <a:gd name="connsiteY2" fmla="*/ 1670 h 6858000"/>
              <a:gd name="connsiteX3" fmla="*/ 3971605 w 8493210"/>
              <a:gd name="connsiteY3" fmla="*/ 0 h 6858000"/>
              <a:gd name="connsiteX4" fmla="*/ 8493210 w 8493210"/>
              <a:gd name="connsiteY4" fmla="*/ 0 h 6858000"/>
              <a:gd name="connsiteX5" fmla="*/ 4521605 w 8493210"/>
              <a:gd name="connsiteY5" fmla="*/ 6858000 h 6858000"/>
              <a:gd name="connsiteX6" fmla="*/ 3970638 w 8493210"/>
              <a:gd name="connsiteY6" fmla="*/ 6858000 h 6858000"/>
              <a:gd name="connsiteX7" fmla="*/ 0 w 849321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93210" h="6858000">
                <a:moveTo>
                  <a:pt x="0" y="0"/>
                </a:moveTo>
                <a:lnTo>
                  <a:pt x="3970638" y="0"/>
                </a:lnTo>
                <a:lnTo>
                  <a:pt x="3970638" y="1670"/>
                </a:lnTo>
                <a:lnTo>
                  <a:pt x="3971605" y="0"/>
                </a:lnTo>
                <a:lnTo>
                  <a:pt x="8493210" y="0"/>
                </a:lnTo>
                <a:lnTo>
                  <a:pt x="4521605" y="6858000"/>
                </a:lnTo>
                <a:lnTo>
                  <a:pt x="3970638" y="6858000"/>
                </a:lnTo>
                <a:lnTo>
                  <a:pt x="0" y="6858000"/>
                </a:lnTo>
                <a:close/>
              </a:path>
            </a:pathLst>
          </a:cu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ooter Placeholder 1">
            <a:extLst>
              <a:ext uri="{FF2B5EF4-FFF2-40B4-BE49-F238E27FC236}">
                <a16:creationId xmlns:a16="http://schemas.microsoft.com/office/drawing/2014/main" id="{4B390E2E-8E64-BEC2-D8CE-76207AD95AC5}"/>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2DF41A9-1CDC-EA3F-F342-DA5A100A288E}"/>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pic>
        <p:nvPicPr>
          <p:cNvPr id="5" name="Picture 4" descr="A picture containing shape&#10;&#10;Description automatically generated">
            <a:extLst>
              <a:ext uri="{FF2B5EF4-FFF2-40B4-BE49-F238E27FC236}">
                <a16:creationId xmlns:a16="http://schemas.microsoft.com/office/drawing/2014/main" id="{2DF6CFE1-D29F-F039-4327-49ECC30AA12F}"/>
              </a:ext>
            </a:extLst>
          </p:cNvPr>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l="75102"/>
          <a:stretch/>
        </p:blipFill>
        <p:spPr>
          <a:xfrm>
            <a:off x="9156820" y="893"/>
            <a:ext cx="3035180" cy="6857107"/>
          </a:xfrm>
          <a:prstGeom prst="rect">
            <a:avLst/>
          </a:prstGeom>
        </p:spPr>
      </p:pic>
      <p:sp>
        <p:nvSpPr>
          <p:cNvPr id="8" name="Title 7">
            <a:extLst>
              <a:ext uri="{FF2B5EF4-FFF2-40B4-BE49-F238E27FC236}">
                <a16:creationId xmlns:a16="http://schemas.microsoft.com/office/drawing/2014/main" id="{FB8B284B-BF25-3F29-20DA-648739024569}"/>
              </a:ext>
            </a:extLst>
          </p:cNvPr>
          <p:cNvSpPr>
            <a:spLocks noGrp="1"/>
          </p:cNvSpPr>
          <p:nvPr>
            <p:ph type="title" hasCustomPrompt="1"/>
          </p:nvPr>
        </p:nvSpPr>
        <p:spPr>
          <a:xfrm>
            <a:off x="417341" y="2994046"/>
            <a:ext cx="3825145" cy="869909"/>
          </a:xfrm>
        </p:spPr>
        <p:txBody>
          <a:bodyPr tIns="137160" anchor="ctr"/>
          <a:lstStyle>
            <a:lvl1pPr algn="l">
              <a:defRPr>
                <a:solidFill>
                  <a:srgbClr val="FFFFFF"/>
                </a:solidFill>
              </a:defRPr>
            </a:lvl1pPr>
          </a:lstStyle>
          <a:p>
            <a:r>
              <a:rPr lang="en-US" dirty="0"/>
              <a:t>TITLE — avenir NEXT LT PRO, DEMI, 28 PT, white, caps</a:t>
            </a:r>
          </a:p>
        </p:txBody>
      </p:sp>
    </p:spTree>
    <p:extLst>
      <p:ext uri="{BB962C8B-B14F-4D97-AF65-F5344CB8AC3E}">
        <p14:creationId xmlns:p14="http://schemas.microsoft.com/office/powerpoint/2010/main" val="69400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22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Image background w/ corner graphic + overl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6AC954-6CA7-543F-C5D0-4EAE85B9BA59}"/>
              </a:ext>
            </a:extLst>
          </p:cNvPr>
          <p:cNvSpPr/>
          <p:nvPr userDrawn="1"/>
        </p:nvSpPr>
        <p:spPr>
          <a:xfrm>
            <a:off x="0" y="0"/>
            <a:ext cx="12192000"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Footer Placeholder 1">
            <a:extLst>
              <a:ext uri="{FF2B5EF4-FFF2-40B4-BE49-F238E27FC236}">
                <a16:creationId xmlns:a16="http://schemas.microsoft.com/office/drawing/2014/main" id="{4B390E2E-8E64-BEC2-D8CE-76207AD95AC5}"/>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2DF41A9-1CDC-EA3F-F342-DA5A100A288E}"/>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sp>
        <p:nvSpPr>
          <p:cNvPr id="6" name="Title 5">
            <a:extLst>
              <a:ext uri="{FF2B5EF4-FFF2-40B4-BE49-F238E27FC236}">
                <a16:creationId xmlns:a16="http://schemas.microsoft.com/office/drawing/2014/main" id="{9FDF18CD-5E38-6E8C-A903-4B683B1D8A99}"/>
              </a:ext>
            </a:extLst>
          </p:cNvPr>
          <p:cNvSpPr>
            <a:spLocks noGrp="1"/>
          </p:cNvSpPr>
          <p:nvPr>
            <p:ph type="title" hasCustomPrompt="1"/>
          </p:nvPr>
        </p:nvSpPr>
        <p:spPr/>
        <p:txBody>
          <a:bodyPr/>
          <a:lstStyle/>
          <a:p>
            <a:r>
              <a:rPr lang="en-US" dirty="0"/>
              <a:t>TITLE — avenir NEXT LT PRO, DEMI, 28 PT, DARK BLUE, caps</a:t>
            </a:r>
          </a:p>
        </p:txBody>
      </p:sp>
      <p:sp>
        <p:nvSpPr>
          <p:cNvPr id="15" name="Content Placeholder 24">
            <a:extLst>
              <a:ext uri="{FF2B5EF4-FFF2-40B4-BE49-F238E27FC236}">
                <a16:creationId xmlns:a16="http://schemas.microsoft.com/office/drawing/2014/main" id="{62B92C90-35F0-9B96-E5A1-B637E53F587A}"/>
              </a:ext>
            </a:extLst>
          </p:cNvPr>
          <p:cNvSpPr>
            <a:spLocks noGrp="1"/>
          </p:cNvSpPr>
          <p:nvPr>
            <p:ph sz="quarter" idx="13" hasCustomPrompt="1"/>
          </p:nvPr>
        </p:nvSpPr>
        <p:spPr>
          <a:xfrm>
            <a:off x="714374" y="1800713"/>
            <a:ext cx="2528845"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
        <p:nvSpPr>
          <p:cNvPr id="16" name="Content Placeholder 24">
            <a:extLst>
              <a:ext uri="{FF2B5EF4-FFF2-40B4-BE49-F238E27FC236}">
                <a16:creationId xmlns:a16="http://schemas.microsoft.com/office/drawing/2014/main" id="{CCC44B6A-BD53-199B-6C3F-BA941179D59C}"/>
              </a:ext>
            </a:extLst>
          </p:cNvPr>
          <p:cNvSpPr>
            <a:spLocks noGrp="1"/>
          </p:cNvSpPr>
          <p:nvPr>
            <p:ph sz="quarter" idx="14" hasCustomPrompt="1"/>
          </p:nvPr>
        </p:nvSpPr>
        <p:spPr>
          <a:xfrm>
            <a:off x="6199709" y="1800713"/>
            <a:ext cx="2528844"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
        <p:nvSpPr>
          <p:cNvPr id="17" name="Content Placeholder 24">
            <a:extLst>
              <a:ext uri="{FF2B5EF4-FFF2-40B4-BE49-F238E27FC236}">
                <a16:creationId xmlns:a16="http://schemas.microsoft.com/office/drawing/2014/main" id="{2FB39DA2-11E2-1CB2-8A99-7017F88BB120}"/>
              </a:ext>
            </a:extLst>
          </p:cNvPr>
          <p:cNvSpPr>
            <a:spLocks noGrp="1"/>
          </p:cNvSpPr>
          <p:nvPr>
            <p:ph sz="quarter" idx="15" hasCustomPrompt="1"/>
          </p:nvPr>
        </p:nvSpPr>
        <p:spPr>
          <a:xfrm>
            <a:off x="3457043" y="3972527"/>
            <a:ext cx="2528844"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
        <p:nvSpPr>
          <p:cNvPr id="18" name="Content Placeholder 24">
            <a:extLst>
              <a:ext uri="{FF2B5EF4-FFF2-40B4-BE49-F238E27FC236}">
                <a16:creationId xmlns:a16="http://schemas.microsoft.com/office/drawing/2014/main" id="{A8E3D096-23D2-2CF2-7054-7DAA81FA0213}"/>
              </a:ext>
            </a:extLst>
          </p:cNvPr>
          <p:cNvSpPr>
            <a:spLocks noGrp="1"/>
          </p:cNvSpPr>
          <p:nvPr>
            <p:ph sz="quarter" idx="16" hasCustomPrompt="1"/>
          </p:nvPr>
        </p:nvSpPr>
        <p:spPr>
          <a:xfrm>
            <a:off x="8948777" y="3972527"/>
            <a:ext cx="2528843"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
        <p:nvSpPr>
          <p:cNvPr id="19" name="Content Placeholder 24">
            <a:extLst>
              <a:ext uri="{FF2B5EF4-FFF2-40B4-BE49-F238E27FC236}">
                <a16:creationId xmlns:a16="http://schemas.microsoft.com/office/drawing/2014/main" id="{3E88AF7F-7697-30D4-C70F-94E55E745EB7}"/>
              </a:ext>
            </a:extLst>
          </p:cNvPr>
          <p:cNvSpPr>
            <a:spLocks noGrp="1"/>
          </p:cNvSpPr>
          <p:nvPr>
            <p:ph sz="quarter" idx="17" hasCustomPrompt="1"/>
          </p:nvPr>
        </p:nvSpPr>
        <p:spPr>
          <a:xfrm>
            <a:off x="8948777" y="1800713"/>
            <a:ext cx="2528843"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
        <p:nvSpPr>
          <p:cNvPr id="20" name="Content Placeholder 24">
            <a:extLst>
              <a:ext uri="{FF2B5EF4-FFF2-40B4-BE49-F238E27FC236}">
                <a16:creationId xmlns:a16="http://schemas.microsoft.com/office/drawing/2014/main" id="{B0E1B67B-9B45-F320-BE2E-A3F1E466E52B}"/>
              </a:ext>
            </a:extLst>
          </p:cNvPr>
          <p:cNvSpPr>
            <a:spLocks noGrp="1"/>
          </p:cNvSpPr>
          <p:nvPr>
            <p:ph sz="quarter" idx="18" hasCustomPrompt="1"/>
          </p:nvPr>
        </p:nvSpPr>
        <p:spPr>
          <a:xfrm>
            <a:off x="3457043" y="1800713"/>
            <a:ext cx="2528844"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
        <p:nvSpPr>
          <p:cNvPr id="21" name="Content Placeholder 24">
            <a:extLst>
              <a:ext uri="{FF2B5EF4-FFF2-40B4-BE49-F238E27FC236}">
                <a16:creationId xmlns:a16="http://schemas.microsoft.com/office/drawing/2014/main" id="{53F76D3E-DB54-3304-07DF-5F5091F60935}"/>
              </a:ext>
            </a:extLst>
          </p:cNvPr>
          <p:cNvSpPr>
            <a:spLocks noGrp="1"/>
          </p:cNvSpPr>
          <p:nvPr>
            <p:ph sz="quarter" idx="19" hasCustomPrompt="1"/>
          </p:nvPr>
        </p:nvSpPr>
        <p:spPr>
          <a:xfrm>
            <a:off x="714375" y="3972527"/>
            <a:ext cx="2528844"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
        <p:nvSpPr>
          <p:cNvPr id="22" name="Content Placeholder 24">
            <a:extLst>
              <a:ext uri="{FF2B5EF4-FFF2-40B4-BE49-F238E27FC236}">
                <a16:creationId xmlns:a16="http://schemas.microsoft.com/office/drawing/2014/main" id="{A4788FE8-3589-909A-5200-FFB04D1185C8}"/>
              </a:ext>
            </a:extLst>
          </p:cNvPr>
          <p:cNvSpPr>
            <a:spLocks noGrp="1"/>
          </p:cNvSpPr>
          <p:nvPr>
            <p:ph sz="quarter" idx="20" hasCustomPrompt="1"/>
          </p:nvPr>
        </p:nvSpPr>
        <p:spPr>
          <a:xfrm>
            <a:off x="6199709" y="3972527"/>
            <a:ext cx="2528844" cy="1975342"/>
          </a:xfrm>
          <a:solidFill>
            <a:srgbClr val="FFFFFF"/>
          </a:solidFill>
        </p:spPr>
        <p:txBody>
          <a:bodyPr lIns="182880" tIns="1280160" rIns="182880" bIns="274320"/>
          <a:lstStyle>
            <a:lvl1pPr marL="0" indent="0" algn="ctr">
              <a:buNone/>
              <a:defRPr sz="1400" b="1" i="0" cap="none" baseline="0">
                <a:solidFill>
                  <a:schemeClr val="bg1"/>
                </a:solidFill>
                <a:latin typeface="Avenir Next LT Pro Demi" panose="020B0504020202020204" pitchFamily="34" charset="77"/>
              </a:defRPr>
            </a:lvl1pPr>
          </a:lstStyle>
          <a:p>
            <a:pPr lvl="0"/>
            <a:r>
              <a:rPr lang="en-US" dirty="0"/>
              <a:t>Avenir Next LT Pro, 20pt, White, Up to 3 lines of text</a:t>
            </a:r>
          </a:p>
        </p:txBody>
      </p:sp>
    </p:spTree>
    <p:extLst>
      <p:ext uri="{BB962C8B-B14F-4D97-AF65-F5344CB8AC3E}">
        <p14:creationId xmlns:p14="http://schemas.microsoft.com/office/powerpoint/2010/main" val="89150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22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Image background w/ arrow graphic">
    <p:bg>
      <p:bgPr>
        <a:solidFill>
          <a:schemeClr val="bg1"/>
        </a:solidFill>
        <a:effectLst/>
      </p:bgPr>
    </p:bg>
    <p:spTree>
      <p:nvGrpSpPr>
        <p:cNvPr id="1" name=""/>
        <p:cNvGrpSpPr/>
        <p:nvPr/>
      </p:nvGrpSpPr>
      <p:grpSpPr>
        <a:xfrm>
          <a:off x="0" y="0"/>
          <a:ext cx="0" cy="0"/>
          <a:chOff x="0" y="0"/>
          <a:chExt cx="0" cy="0"/>
        </a:xfrm>
      </p:grpSpPr>
      <p:pic>
        <p:nvPicPr>
          <p:cNvPr id="4" name="Picture Placeholder 7" descr="A brick walkway leading to a church&#10;&#10;Description automatically generated with low confidence">
            <a:extLst>
              <a:ext uri="{FF2B5EF4-FFF2-40B4-BE49-F238E27FC236}">
                <a16:creationId xmlns:a16="http://schemas.microsoft.com/office/drawing/2014/main" id="{D1E39196-2E7E-9F11-E104-CE524C1E0E2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61" r="61"/>
          <a:stretch/>
        </p:blipFill>
        <p:spPr>
          <a:xfrm>
            <a:off x="0" y="0"/>
            <a:ext cx="12192000" cy="6858000"/>
          </a:xfrm>
          <a:prstGeom prst="rect">
            <a:avLst/>
          </a:prstGeom>
        </p:spPr>
      </p:pic>
      <p:sp>
        <p:nvSpPr>
          <p:cNvPr id="2" name="Footer Placeholder 1">
            <a:extLst>
              <a:ext uri="{FF2B5EF4-FFF2-40B4-BE49-F238E27FC236}">
                <a16:creationId xmlns:a16="http://schemas.microsoft.com/office/drawing/2014/main" id="{4B390E2E-8E64-BEC2-D8CE-76207AD95AC5}"/>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C2DF41A9-1CDC-EA3F-F342-DA5A100A288E}"/>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pic>
        <p:nvPicPr>
          <p:cNvPr id="5" name="Picture 4">
            <a:extLst>
              <a:ext uri="{FF2B5EF4-FFF2-40B4-BE49-F238E27FC236}">
                <a16:creationId xmlns:a16="http://schemas.microsoft.com/office/drawing/2014/main" id="{573751B3-810A-B01E-E623-0E630DB6B117}"/>
              </a:ext>
            </a:extLst>
          </p:cNvPr>
          <p:cNvPicPr>
            <a:picLocks noChangeAspect="1"/>
          </p:cNvPicPr>
          <p:nvPr userDrawn="1"/>
        </p:nvPicPr>
        <p:blipFill>
          <a:blip r:embed="rId3">
            <a:alphaModFix amt="67000"/>
          </a:blip>
          <a:stretch>
            <a:fillRect/>
          </a:stretch>
        </p:blipFill>
        <p:spPr>
          <a:xfrm>
            <a:off x="401427" y="3629865"/>
            <a:ext cx="3667828" cy="3227689"/>
          </a:xfrm>
          <a:prstGeom prst="rect">
            <a:avLst/>
          </a:prstGeom>
        </p:spPr>
      </p:pic>
      <p:pic>
        <p:nvPicPr>
          <p:cNvPr id="6" name="Picture 5" descr="Logo&#10;&#10;Description automatically generated">
            <a:extLst>
              <a:ext uri="{FF2B5EF4-FFF2-40B4-BE49-F238E27FC236}">
                <a16:creationId xmlns:a16="http://schemas.microsoft.com/office/drawing/2014/main" id="{F047E3BB-37B4-0F74-BE2E-0C761F8F678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4756" y="612807"/>
            <a:ext cx="1949196" cy="1301581"/>
          </a:xfrm>
          <a:prstGeom prst="rect">
            <a:avLst/>
          </a:prstGeom>
        </p:spPr>
      </p:pic>
    </p:spTree>
    <p:extLst>
      <p:ext uri="{BB962C8B-B14F-4D97-AF65-F5344CB8AC3E}">
        <p14:creationId xmlns:p14="http://schemas.microsoft.com/office/powerpoint/2010/main" val="342717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3" pos="816">
          <p15:clr>
            <a:srgbClr val="FBAE40"/>
          </p15:clr>
        </p15:guide>
        <p15:guide id="4" pos="7464">
          <p15:clr>
            <a:srgbClr val="FBAE40"/>
          </p15:clr>
        </p15:guide>
        <p15:guide id="5" orient="horz" pos="422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background w/ image arrow">
    <p:spTree>
      <p:nvGrpSpPr>
        <p:cNvPr id="1" name=""/>
        <p:cNvGrpSpPr/>
        <p:nvPr/>
      </p:nvGrpSpPr>
      <p:grpSpPr>
        <a:xfrm>
          <a:off x="0" y="0"/>
          <a:ext cx="0" cy="0"/>
          <a:chOff x="0" y="0"/>
          <a:chExt cx="0" cy="0"/>
        </a:xfrm>
      </p:grpSpPr>
      <p:pic>
        <p:nvPicPr>
          <p:cNvPr id="8" name="Picture 7" descr="Text&#10;&#10;Description automatically generated">
            <a:extLst>
              <a:ext uri="{FF2B5EF4-FFF2-40B4-BE49-F238E27FC236}">
                <a16:creationId xmlns:a16="http://schemas.microsoft.com/office/drawing/2014/main" id="{34043820-A54E-B884-ED4D-7DD579FAA3B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46"/>
            <a:ext cx="12190413" cy="6857108"/>
          </a:xfrm>
          <a:prstGeom prst="rect">
            <a:avLst/>
          </a:prstGeom>
        </p:spPr>
      </p:pic>
      <p:sp>
        <p:nvSpPr>
          <p:cNvPr id="48" name="Rectangle 47">
            <a:extLst>
              <a:ext uri="{FF2B5EF4-FFF2-40B4-BE49-F238E27FC236}">
                <a16:creationId xmlns:a16="http://schemas.microsoft.com/office/drawing/2014/main" id="{CF4DA55C-84CC-DC13-0DBA-E1C26DC457C0}"/>
              </a:ext>
            </a:extLst>
          </p:cNvPr>
          <p:cNvSpPr/>
          <p:nvPr userDrawn="1"/>
        </p:nvSpPr>
        <p:spPr>
          <a:xfrm>
            <a:off x="0" y="0"/>
            <a:ext cx="12192000"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4" name="Picture 3" descr="Logo&#10;&#10;Description automatically generated">
            <a:extLst>
              <a:ext uri="{FF2B5EF4-FFF2-40B4-BE49-F238E27FC236}">
                <a16:creationId xmlns:a16="http://schemas.microsoft.com/office/drawing/2014/main" id="{984EAAAE-FB18-33AE-59C7-F9A65BFB08E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62351" y="5651854"/>
            <a:ext cx="761901" cy="660314"/>
          </a:xfrm>
          <a:prstGeom prst="rect">
            <a:avLst/>
          </a:prstGeom>
        </p:spPr>
      </p:pic>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640DB1-243D-164F-BD31-C408540BA241}" type="slidenum">
              <a:rPr lang="en-US" smtClean="0"/>
              <a:t>‹#›</a:t>
            </a:fld>
            <a:endParaRPr lang="en-US" dirty="0"/>
          </a:p>
        </p:txBody>
      </p:sp>
      <p:sp>
        <p:nvSpPr>
          <p:cNvPr id="47" name="Picture Placeholder 46">
            <a:extLst>
              <a:ext uri="{FF2B5EF4-FFF2-40B4-BE49-F238E27FC236}">
                <a16:creationId xmlns:a16="http://schemas.microsoft.com/office/drawing/2014/main" id="{1F3FA01E-1E9F-CEFF-858F-1CFCE8537731}"/>
              </a:ext>
            </a:extLst>
          </p:cNvPr>
          <p:cNvSpPr>
            <a:spLocks noGrp="1"/>
          </p:cNvSpPr>
          <p:nvPr>
            <p:ph type="pic" sz="quarter" idx="13"/>
          </p:nvPr>
        </p:nvSpPr>
        <p:spPr>
          <a:xfrm>
            <a:off x="493348" y="883394"/>
            <a:ext cx="6917590" cy="6105235"/>
          </a:xfrm>
          <a:custGeom>
            <a:avLst/>
            <a:gdLst>
              <a:gd name="connsiteX0" fmla="*/ 3458795 w 6917590"/>
              <a:gd name="connsiteY0" fmla="*/ 3947748 h 6105235"/>
              <a:gd name="connsiteX1" fmla="*/ 2296135 w 6917590"/>
              <a:gd name="connsiteY1" fmla="*/ 5974606 h 6105235"/>
              <a:gd name="connsiteX2" fmla="*/ 4621455 w 6917590"/>
              <a:gd name="connsiteY2" fmla="*/ 5974606 h 6105235"/>
              <a:gd name="connsiteX3" fmla="*/ 3458795 w 6917590"/>
              <a:gd name="connsiteY3" fmla="*/ 571500 h 6105235"/>
              <a:gd name="connsiteX4" fmla="*/ 359429 w 6917590"/>
              <a:gd name="connsiteY4" fmla="*/ 5974606 h 6105235"/>
              <a:gd name="connsiteX5" fmla="*/ 974737 w 6917590"/>
              <a:gd name="connsiteY5" fmla="*/ 5974606 h 6105235"/>
              <a:gd name="connsiteX6" fmla="*/ 3458795 w 6917590"/>
              <a:gd name="connsiteY6" fmla="*/ 1644163 h 6105235"/>
              <a:gd name="connsiteX7" fmla="*/ 5942853 w 6917590"/>
              <a:gd name="connsiteY7" fmla="*/ 5974606 h 6105235"/>
              <a:gd name="connsiteX8" fmla="*/ 6558162 w 6917590"/>
              <a:gd name="connsiteY8" fmla="*/ 5974606 h 6105235"/>
              <a:gd name="connsiteX9" fmla="*/ 3458795 w 6917590"/>
              <a:gd name="connsiteY9" fmla="*/ 0 h 6105235"/>
              <a:gd name="connsiteX10" fmla="*/ 6917590 w 6917590"/>
              <a:gd name="connsiteY10" fmla="*/ 6105235 h 6105235"/>
              <a:gd name="connsiteX11" fmla="*/ 6633094 w 6917590"/>
              <a:gd name="connsiteY11" fmla="*/ 6105235 h 6105235"/>
              <a:gd name="connsiteX12" fmla="*/ 6629688 w 6917590"/>
              <a:gd name="connsiteY12" fmla="*/ 6099297 h 6105235"/>
              <a:gd name="connsiteX13" fmla="*/ 6014379 w 6917590"/>
              <a:gd name="connsiteY13" fmla="*/ 6099297 h 6105235"/>
              <a:gd name="connsiteX14" fmla="*/ 6017785 w 6917590"/>
              <a:gd name="connsiteY14" fmla="*/ 6105235 h 6105235"/>
              <a:gd name="connsiteX15" fmla="*/ 4696387 w 6917590"/>
              <a:gd name="connsiteY15" fmla="*/ 6105235 h 6105235"/>
              <a:gd name="connsiteX16" fmla="*/ 4692981 w 6917590"/>
              <a:gd name="connsiteY16" fmla="*/ 6099297 h 6105235"/>
              <a:gd name="connsiteX17" fmla="*/ 2224609 w 6917590"/>
              <a:gd name="connsiteY17" fmla="*/ 6099297 h 6105235"/>
              <a:gd name="connsiteX18" fmla="*/ 2221203 w 6917590"/>
              <a:gd name="connsiteY18" fmla="*/ 6105235 h 6105235"/>
              <a:gd name="connsiteX19" fmla="*/ 899805 w 6917590"/>
              <a:gd name="connsiteY19" fmla="*/ 6105235 h 6105235"/>
              <a:gd name="connsiteX20" fmla="*/ 903211 w 6917590"/>
              <a:gd name="connsiteY20" fmla="*/ 6099297 h 6105235"/>
              <a:gd name="connsiteX21" fmla="*/ 287903 w 6917590"/>
              <a:gd name="connsiteY21" fmla="*/ 6099297 h 6105235"/>
              <a:gd name="connsiteX22" fmla="*/ 284497 w 6917590"/>
              <a:gd name="connsiteY22" fmla="*/ 6105235 h 6105235"/>
              <a:gd name="connsiteX23" fmla="*/ 0 w 6917590"/>
              <a:gd name="connsiteY23" fmla="*/ 6105235 h 610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917590" h="6105235">
                <a:moveTo>
                  <a:pt x="3458795" y="3947748"/>
                </a:moveTo>
                <a:lnTo>
                  <a:pt x="2296135" y="5974606"/>
                </a:lnTo>
                <a:lnTo>
                  <a:pt x="4621455" y="5974606"/>
                </a:lnTo>
                <a:close/>
                <a:moveTo>
                  <a:pt x="3458795" y="571500"/>
                </a:moveTo>
                <a:lnTo>
                  <a:pt x="359429" y="5974606"/>
                </a:lnTo>
                <a:lnTo>
                  <a:pt x="974737" y="5974606"/>
                </a:lnTo>
                <a:lnTo>
                  <a:pt x="3458795" y="1644163"/>
                </a:lnTo>
                <a:lnTo>
                  <a:pt x="5942853" y="5974606"/>
                </a:lnTo>
                <a:lnTo>
                  <a:pt x="6558162" y="5974606"/>
                </a:lnTo>
                <a:close/>
                <a:moveTo>
                  <a:pt x="3458795" y="0"/>
                </a:moveTo>
                <a:lnTo>
                  <a:pt x="6917590" y="6105235"/>
                </a:lnTo>
                <a:lnTo>
                  <a:pt x="6633094" y="6105235"/>
                </a:lnTo>
                <a:lnTo>
                  <a:pt x="6629688" y="6099297"/>
                </a:lnTo>
                <a:lnTo>
                  <a:pt x="6014379" y="6099297"/>
                </a:lnTo>
                <a:lnTo>
                  <a:pt x="6017785" y="6105235"/>
                </a:lnTo>
                <a:lnTo>
                  <a:pt x="4696387" y="6105235"/>
                </a:lnTo>
                <a:lnTo>
                  <a:pt x="4692981" y="6099297"/>
                </a:lnTo>
                <a:lnTo>
                  <a:pt x="2224609" y="6099297"/>
                </a:lnTo>
                <a:lnTo>
                  <a:pt x="2221203" y="6105235"/>
                </a:lnTo>
                <a:lnTo>
                  <a:pt x="899805" y="6105235"/>
                </a:lnTo>
                <a:lnTo>
                  <a:pt x="903211" y="6099297"/>
                </a:lnTo>
                <a:lnTo>
                  <a:pt x="287903" y="6099297"/>
                </a:lnTo>
                <a:lnTo>
                  <a:pt x="284497" y="6105235"/>
                </a:lnTo>
                <a:lnTo>
                  <a:pt x="0" y="6105235"/>
                </a:lnTo>
                <a:close/>
              </a:path>
            </a:pathLst>
          </a:custGeom>
          <a:effectLst>
            <a:outerShdw blurRad="344949" dir="21540000" sx="102325" sy="102325" algn="ctr" rotWithShape="0">
              <a:prstClr val="black">
                <a:alpha val="25000"/>
              </a:prstClr>
            </a:outerShdw>
          </a:effectLst>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17466579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CE8E17-FA2F-E502-0B47-4907756FA83C}"/>
              </a:ext>
            </a:extLst>
          </p:cNvPr>
          <p:cNvSpPr/>
          <p:nvPr userDrawn="1"/>
        </p:nvSpPr>
        <p:spPr>
          <a:xfrm>
            <a:off x="0" y="0"/>
            <a:ext cx="12192000"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3" name="Content Placeholder 2"/>
          <p:cNvSpPr>
            <a:spLocks noGrp="1"/>
          </p:cNvSpPr>
          <p:nvPr>
            <p:ph idx="1" hasCustomPrompt="1"/>
          </p:nvPr>
        </p:nvSpPr>
        <p:spPr/>
        <p:txBody>
          <a:bodyPr/>
          <a:lstStyle>
            <a:lvl1pPr>
              <a:defRPr>
                <a:solidFill>
                  <a:srgbClr val="404040"/>
                </a:solidFill>
              </a:defRPr>
            </a:lvl1pPr>
            <a:lvl2pPr>
              <a:defRPr>
                <a:solidFill>
                  <a:srgbClr val="404040"/>
                </a:solidFill>
              </a:defRPr>
            </a:lvl2pPr>
            <a:lvl3pPr>
              <a:defRPr>
                <a:solidFill>
                  <a:srgbClr val="404040"/>
                </a:solidFill>
              </a:defRPr>
            </a:lvl3pPr>
          </a:lstStyle>
          <a:p>
            <a:r>
              <a:rPr lang="en-US" dirty="0"/>
              <a:t>First level – orange square bullets, Avenir Next LT Pro, Regular, 18 </a:t>
            </a:r>
            <a:r>
              <a:rPr lang="en-US" dirty="0" err="1"/>
              <a:t>pt</a:t>
            </a:r>
            <a:r>
              <a:rPr lang="en-US" dirty="0"/>
              <a:t>, gray font, sentence case</a:t>
            </a:r>
          </a:p>
          <a:p>
            <a:r>
              <a:rPr lang="en-US" dirty="0"/>
              <a:t>Sentence case is capitalizing only the first letter of the first word and any proper nouns and names/titles. </a:t>
            </a:r>
          </a:p>
          <a:p>
            <a:pPr lvl="1"/>
            <a:r>
              <a:rPr lang="en-US" dirty="0"/>
              <a:t>Second level – dark blue dashes, Avenir Next LT Pro, Regular, 16 </a:t>
            </a:r>
            <a:r>
              <a:rPr lang="en-US" dirty="0" err="1"/>
              <a:t>pt</a:t>
            </a:r>
            <a:r>
              <a:rPr lang="en-US" dirty="0"/>
              <a:t>, gray font, sentence case</a:t>
            </a:r>
          </a:p>
          <a:p>
            <a:pPr lvl="2"/>
            <a:r>
              <a:rPr lang="en-US" dirty="0"/>
              <a:t>Third level – dark blue circle bullets, Avenir Next LT Pro, Regular, 14 </a:t>
            </a:r>
            <a:r>
              <a:rPr lang="en-US" dirty="0" err="1"/>
              <a:t>pt</a:t>
            </a:r>
            <a:r>
              <a:rPr lang="en-US" dirty="0"/>
              <a:t>, gray font, sentence case</a:t>
            </a:r>
          </a:p>
          <a:p>
            <a:r>
              <a:rPr lang="en-US" dirty="0"/>
              <a:t>If the title or text placeholders need alignment, go to the Home tab, click Reset in the Slides toolbar. </a:t>
            </a:r>
          </a:p>
          <a:p>
            <a:r>
              <a:rPr lang="en-US" dirty="0"/>
              <a:t>Use a period if the bullet is a complete sentence.</a:t>
            </a:r>
          </a:p>
        </p:txBody>
      </p:sp>
      <p:sp>
        <p:nvSpPr>
          <p:cNvPr id="5" name="Footer Placeholder 4"/>
          <p:cNvSpPr>
            <a:spLocks noGrp="1"/>
          </p:cNvSpPr>
          <p:nvPr>
            <p:ph type="ftr" sz="quarter" idx="11"/>
          </p:nvPr>
        </p:nvSpPr>
        <p:spPr>
          <a:xfrm>
            <a:off x="753446" y="6459579"/>
            <a:ext cx="7617506" cy="385538"/>
          </a:xfrm>
          <a:prstGeom prst="rect">
            <a:avLst/>
          </a:prstGeom>
        </p:spPr>
        <p:txBody>
          <a:bodyPr/>
          <a:lstStyle>
            <a:lvl1pPr>
              <a:defRPr>
                <a:solidFill>
                  <a:srgbClr val="999999"/>
                </a:solidFill>
              </a:defRPr>
            </a:lvl1pPr>
          </a:lstStyle>
          <a:p>
            <a:endParaRPr lang="en-US" dirty="0"/>
          </a:p>
        </p:txBody>
      </p:sp>
      <p:sp>
        <p:nvSpPr>
          <p:cNvPr id="6" name="Slide Number Placeholder 5"/>
          <p:cNvSpPr>
            <a:spLocks noGrp="1"/>
          </p:cNvSpPr>
          <p:nvPr>
            <p:ph type="sldNum" sz="quarter" idx="12"/>
          </p:nvPr>
        </p:nvSpPr>
        <p:spPr>
          <a:xfrm>
            <a:off x="364109" y="6470661"/>
            <a:ext cx="318761" cy="365125"/>
          </a:xfrm>
          <a:prstGeom prst="rect">
            <a:avLst/>
          </a:prstGeom>
        </p:spPr>
        <p:txBody>
          <a:bodyPr/>
          <a:lstStyle>
            <a:lvl1pPr>
              <a:defRPr>
                <a:solidFill>
                  <a:srgbClr val="999999"/>
                </a:solidFill>
              </a:defRPr>
            </a:lvl1pPr>
          </a:lstStyle>
          <a:p>
            <a:fld id="{5A640DB1-243D-164F-BD31-C408540BA241}" type="slidenum">
              <a:rPr lang="en-US" smtClean="0"/>
              <a:pPr/>
              <a:t>‹#›</a:t>
            </a:fld>
            <a:endParaRPr lang="en-US" dirty="0"/>
          </a:p>
        </p:txBody>
      </p:sp>
      <p:sp>
        <p:nvSpPr>
          <p:cNvPr id="7" name="Title 6">
            <a:extLst>
              <a:ext uri="{FF2B5EF4-FFF2-40B4-BE49-F238E27FC236}">
                <a16:creationId xmlns:a16="http://schemas.microsoft.com/office/drawing/2014/main" id="{A2207C00-1FEC-4A68-337F-9052F6A4B1FA}"/>
              </a:ext>
            </a:extLst>
          </p:cNvPr>
          <p:cNvSpPr>
            <a:spLocks noGrp="1"/>
          </p:cNvSpPr>
          <p:nvPr>
            <p:ph type="title" hasCustomPrompt="1"/>
          </p:nvPr>
        </p:nvSpPr>
        <p:spPr/>
        <p:txBody>
          <a:bodyPr/>
          <a:lstStyle>
            <a:lvl1pPr>
              <a:defRPr>
                <a:solidFill>
                  <a:schemeClr val="bg1"/>
                </a:solidFill>
              </a:defRPr>
            </a:lvl1pPr>
          </a:lstStyle>
          <a:p>
            <a:r>
              <a:rPr lang="en-US" dirty="0"/>
              <a:t>TITLE — avenir NEXT LT PRO, DEMI, 28 PT, DARK BLUE, caps</a:t>
            </a:r>
          </a:p>
        </p:txBody>
      </p:sp>
      <p:pic>
        <p:nvPicPr>
          <p:cNvPr id="8" name="Picture 7">
            <a:extLst>
              <a:ext uri="{FF2B5EF4-FFF2-40B4-BE49-F238E27FC236}">
                <a16:creationId xmlns:a16="http://schemas.microsoft.com/office/drawing/2014/main" id="{6DC84E01-5954-ED55-8E5D-7537F494CFB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4933" t="-1" r="-1" b="-123"/>
          <a:stretch/>
        </p:blipFill>
        <p:spPr>
          <a:xfrm>
            <a:off x="0" y="278942"/>
            <a:ext cx="3492884" cy="455723"/>
          </a:xfrm>
          <a:prstGeom prst="rect">
            <a:avLst/>
          </a:prstGeom>
        </p:spPr>
      </p:pic>
    </p:spTree>
    <p:extLst>
      <p:ext uri="{BB962C8B-B14F-4D97-AF65-F5344CB8AC3E}">
        <p14:creationId xmlns:p14="http://schemas.microsoft.com/office/powerpoint/2010/main" val="9637286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 Bucket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CE8E17-FA2F-E502-0B47-4907756FA83C}"/>
              </a:ext>
            </a:extLst>
          </p:cNvPr>
          <p:cNvSpPr/>
          <p:nvPr userDrawn="1"/>
        </p:nvSpPr>
        <p:spPr>
          <a:xfrm>
            <a:off x="0" y="0"/>
            <a:ext cx="12192000"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 name="Footer Placeholder 4"/>
          <p:cNvSpPr>
            <a:spLocks noGrp="1"/>
          </p:cNvSpPr>
          <p:nvPr>
            <p:ph type="ftr" sz="quarter" idx="11"/>
          </p:nvPr>
        </p:nvSpPr>
        <p:spPr>
          <a:xfrm>
            <a:off x="753446" y="6459579"/>
            <a:ext cx="7617506" cy="385538"/>
          </a:xfrm>
          <a:prstGeom prst="rect">
            <a:avLst/>
          </a:prstGeom>
        </p:spPr>
        <p:txBody>
          <a:bodyPr/>
          <a:lstStyle/>
          <a:p>
            <a:endParaRPr lang="en-US" dirty="0"/>
          </a:p>
        </p:txBody>
      </p:sp>
      <p:sp>
        <p:nvSpPr>
          <p:cNvPr id="6" name="Slide Number Placeholder 5"/>
          <p:cNvSpPr>
            <a:spLocks noGrp="1"/>
          </p:cNvSpPr>
          <p:nvPr>
            <p:ph type="sldNum" sz="quarter" idx="12"/>
          </p:nvPr>
        </p:nvSpPr>
        <p:spPr>
          <a:xfrm>
            <a:off x="364109" y="6470661"/>
            <a:ext cx="318761" cy="365125"/>
          </a:xfrm>
          <a:prstGeom prst="rect">
            <a:avLst/>
          </a:prstGeom>
        </p:spPr>
        <p:txBody>
          <a:bodyPr/>
          <a:lstStyle/>
          <a:p>
            <a:fld id="{5A640DB1-243D-164F-BD31-C408540BA241}" type="slidenum">
              <a:rPr lang="en-US" smtClean="0"/>
              <a:t>‹#›</a:t>
            </a:fld>
            <a:endParaRPr lang="en-US" dirty="0"/>
          </a:p>
        </p:txBody>
      </p:sp>
      <p:sp>
        <p:nvSpPr>
          <p:cNvPr id="7" name="Title 6">
            <a:extLst>
              <a:ext uri="{FF2B5EF4-FFF2-40B4-BE49-F238E27FC236}">
                <a16:creationId xmlns:a16="http://schemas.microsoft.com/office/drawing/2014/main" id="{A2207C00-1FEC-4A68-337F-9052F6A4B1FA}"/>
              </a:ext>
            </a:extLst>
          </p:cNvPr>
          <p:cNvSpPr>
            <a:spLocks noGrp="1"/>
          </p:cNvSpPr>
          <p:nvPr>
            <p:ph type="title" hasCustomPrompt="1"/>
          </p:nvPr>
        </p:nvSpPr>
        <p:spPr/>
        <p:txBody>
          <a:bodyPr/>
          <a:lstStyle/>
          <a:p>
            <a:r>
              <a:rPr lang="en-US" dirty="0"/>
              <a:t>TITLE — avenir NEXT LT PRO, DEMI, 28 PT, DARK BLUE, caps</a:t>
            </a:r>
          </a:p>
        </p:txBody>
      </p:sp>
      <p:pic>
        <p:nvPicPr>
          <p:cNvPr id="8" name="Picture 7">
            <a:extLst>
              <a:ext uri="{FF2B5EF4-FFF2-40B4-BE49-F238E27FC236}">
                <a16:creationId xmlns:a16="http://schemas.microsoft.com/office/drawing/2014/main" id="{6DC84E01-5954-ED55-8E5D-7537F494CFB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4933" t="-1" r="-1" b="-123"/>
          <a:stretch/>
        </p:blipFill>
        <p:spPr>
          <a:xfrm>
            <a:off x="0" y="278942"/>
            <a:ext cx="3492884" cy="455723"/>
          </a:xfrm>
          <a:prstGeom prst="rect">
            <a:avLst/>
          </a:prstGeom>
        </p:spPr>
      </p:pic>
      <p:sp>
        <p:nvSpPr>
          <p:cNvPr id="25" name="Content Placeholder 24">
            <a:extLst>
              <a:ext uri="{FF2B5EF4-FFF2-40B4-BE49-F238E27FC236}">
                <a16:creationId xmlns:a16="http://schemas.microsoft.com/office/drawing/2014/main" id="{FC062BB8-023A-081D-CE57-2A17EBEB05FC}"/>
              </a:ext>
            </a:extLst>
          </p:cNvPr>
          <p:cNvSpPr>
            <a:spLocks noGrp="1"/>
          </p:cNvSpPr>
          <p:nvPr>
            <p:ph sz="quarter" idx="13" hasCustomPrompt="1"/>
          </p:nvPr>
        </p:nvSpPr>
        <p:spPr>
          <a:xfrm>
            <a:off x="714374" y="1968527"/>
            <a:ext cx="2528845"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
        <p:nvSpPr>
          <p:cNvPr id="26" name="Content Placeholder 24">
            <a:extLst>
              <a:ext uri="{FF2B5EF4-FFF2-40B4-BE49-F238E27FC236}">
                <a16:creationId xmlns:a16="http://schemas.microsoft.com/office/drawing/2014/main" id="{49249564-E340-1DC7-2A78-608F5533642B}"/>
              </a:ext>
            </a:extLst>
          </p:cNvPr>
          <p:cNvSpPr>
            <a:spLocks noGrp="1"/>
          </p:cNvSpPr>
          <p:nvPr>
            <p:ph sz="quarter" idx="14" hasCustomPrompt="1"/>
          </p:nvPr>
        </p:nvSpPr>
        <p:spPr>
          <a:xfrm>
            <a:off x="6199709" y="1968527"/>
            <a:ext cx="2528844"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
        <p:nvSpPr>
          <p:cNvPr id="27" name="Content Placeholder 24">
            <a:extLst>
              <a:ext uri="{FF2B5EF4-FFF2-40B4-BE49-F238E27FC236}">
                <a16:creationId xmlns:a16="http://schemas.microsoft.com/office/drawing/2014/main" id="{5844A590-D5FA-3121-ED08-B93CF36DE064}"/>
              </a:ext>
            </a:extLst>
          </p:cNvPr>
          <p:cNvSpPr>
            <a:spLocks noGrp="1"/>
          </p:cNvSpPr>
          <p:nvPr>
            <p:ph sz="quarter" idx="15" hasCustomPrompt="1"/>
          </p:nvPr>
        </p:nvSpPr>
        <p:spPr>
          <a:xfrm>
            <a:off x="3457043" y="4067849"/>
            <a:ext cx="2528844"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
        <p:nvSpPr>
          <p:cNvPr id="28" name="Content Placeholder 24">
            <a:extLst>
              <a:ext uri="{FF2B5EF4-FFF2-40B4-BE49-F238E27FC236}">
                <a16:creationId xmlns:a16="http://schemas.microsoft.com/office/drawing/2014/main" id="{1FC2C082-C8FE-C9B8-70FB-27E6E31C0D43}"/>
              </a:ext>
            </a:extLst>
          </p:cNvPr>
          <p:cNvSpPr>
            <a:spLocks noGrp="1"/>
          </p:cNvSpPr>
          <p:nvPr>
            <p:ph sz="quarter" idx="16" hasCustomPrompt="1"/>
          </p:nvPr>
        </p:nvSpPr>
        <p:spPr>
          <a:xfrm>
            <a:off x="8948777" y="4067849"/>
            <a:ext cx="2528843"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
        <p:nvSpPr>
          <p:cNvPr id="35" name="Content Placeholder 24">
            <a:extLst>
              <a:ext uri="{FF2B5EF4-FFF2-40B4-BE49-F238E27FC236}">
                <a16:creationId xmlns:a16="http://schemas.microsoft.com/office/drawing/2014/main" id="{C36B5D71-82B5-F956-04BE-8C3DCFE24D6D}"/>
              </a:ext>
            </a:extLst>
          </p:cNvPr>
          <p:cNvSpPr>
            <a:spLocks noGrp="1"/>
          </p:cNvSpPr>
          <p:nvPr>
            <p:ph sz="quarter" idx="17" hasCustomPrompt="1"/>
          </p:nvPr>
        </p:nvSpPr>
        <p:spPr>
          <a:xfrm>
            <a:off x="8948777" y="1968527"/>
            <a:ext cx="2528843"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
        <p:nvSpPr>
          <p:cNvPr id="36" name="Content Placeholder 24">
            <a:extLst>
              <a:ext uri="{FF2B5EF4-FFF2-40B4-BE49-F238E27FC236}">
                <a16:creationId xmlns:a16="http://schemas.microsoft.com/office/drawing/2014/main" id="{2AA4B72F-E957-ECE7-C4A8-A4B7664394EA}"/>
              </a:ext>
            </a:extLst>
          </p:cNvPr>
          <p:cNvSpPr>
            <a:spLocks noGrp="1"/>
          </p:cNvSpPr>
          <p:nvPr>
            <p:ph sz="quarter" idx="18" hasCustomPrompt="1"/>
          </p:nvPr>
        </p:nvSpPr>
        <p:spPr>
          <a:xfrm>
            <a:off x="3457043" y="1968527"/>
            <a:ext cx="2528844"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
        <p:nvSpPr>
          <p:cNvPr id="37" name="Content Placeholder 24">
            <a:extLst>
              <a:ext uri="{FF2B5EF4-FFF2-40B4-BE49-F238E27FC236}">
                <a16:creationId xmlns:a16="http://schemas.microsoft.com/office/drawing/2014/main" id="{A60BC61B-3C72-74CE-B32F-6F3AB0D2C372}"/>
              </a:ext>
            </a:extLst>
          </p:cNvPr>
          <p:cNvSpPr>
            <a:spLocks noGrp="1"/>
          </p:cNvSpPr>
          <p:nvPr>
            <p:ph sz="quarter" idx="19" hasCustomPrompt="1"/>
          </p:nvPr>
        </p:nvSpPr>
        <p:spPr>
          <a:xfrm>
            <a:off x="714375" y="4067849"/>
            <a:ext cx="2528844"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
        <p:nvSpPr>
          <p:cNvPr id="38" name="Content Placeholder 24">
            <a:extLst>
              <a:ext uri="{FF2B5EF4-FFF2-40B4-BE49-F238E27FC236}">
                <a16:creationId xmlns:a16="http://schemas.microsoft.com/office/drawing/2014/main" id="{C8668597-37D1-9224-1213-DB8E9D2BDDBC}"/>
              </a:ext>
            </a:extLst>
          </p:cNvPr>
          <p:cNvSpPr>
            <a:spLocks noGrp="1"/>
          </p:cNvSpPr>
          <p:nvPr>
            <p:ph sz="quarter" idx="20" hasCustomPrompt="1"/>
          </p:nvPr>
        </p:nvSpPr>
        <p:spPr>
          <a:xfrm>
            <a:off x="6199709" y="4067849"/>
            <a:ext cx="2528844" cy="1880020"/>
          </a:xfrm>
          <a:solidFill>
            <a:schemeClr val="bg1"/>
          </a:solidFill>
        </p:spPr>
        <p:txBody>
          <a:bodyPr lIns="274320" tIns="274320" rIns="274320" bIns="274320"/>
          <a:lstStyle>
            <a:lvl1pPr marL="0" indent="0">
              <a:buNone/>
              <a:defRPr sz="2000" b="1" i="0" cap="all" baseline="0">
                <a:solidFill>
                  <a:srgbClr val="FFFFFF"/>
                </a:solidFill>
                <a:latin typeface="Avenir Next LT Pro Demi" panose="020B0504020202020204" pitchFamily="34" charset="77"/>
              </a:defRPr>
            </a:lvl1pPr>
          </a:lstStyle>
          <a:p>
            <a:pPr lvl="0"/>
            <a:r>
              <a:rPr lang="en-US" dirty="0"/>
              <a:t>Avenir next </a:t>
            </a:r>
            <a:r>
              <a:rPr lang="en-US" dirty="0" err="1"/>
              <a:t>lt</a:t>
            </a:r>
            <a:r>
              <a:rPr lang="en-US" dirty="0"/>
              <a:t> pro, 20pt, white</a:t>
            </a:r>
          </a:p>
        </p:txBody>
      </p:sp>
    </p:spTree>
    <p:extLst>
      <p:ext uri="{BB962C8B-B14F-4D97-AF65-F5344CB8AC3E}">
        <p14:creationId xmlns:p14="http://schemas.microsoft.com/office/powerpoint/2010/main" val="9402106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mage + 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CE8E17-FA2F-E502-0B47-4907756FA83C}"/>
              </a:ext>
            </a:extLst>
          </p:cNvPr>
          <p:cNvSpPr/>
          <p:nvPr userDrawn="1"/>
        </p:nvSpPr>
        <p:spPr>
          <a:xfrm>
            <a:off x="0" y="0"/>
            <a:ext cx="12192000"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2" name="Picture Placeholder 11">
            <a:extLst>
              <a:ext uri="{FF2B5EF4-FFF2-40B4-BE49-F238E27FC236}">
                <a16:creationId xmlns:a16="http://schemas.microsoft.com/office/drawing/2014/main" id="{658EC727-29A9-99CD-7145-556BC96EDCD6}"/>
              </a:ext>
            </a:extLst>
          </p:cNvPr>
          <p:cNvSpPr>
            <a:spLocks noGrp="1"/>
          </p:cNvSpPr>
          <p:nvPr>
            <p:ph type="pic" sz="quarter" idx="13"/>
          </p:nvPr>
        </p:nvSpPr>
        <p:spPr>
          <a:xfrm>
            <a:off x="364109" y="1451799"/>
            <a:ext cx="5493766" cy="4619391"/>
          </a:xfrm>
        </p:spPr>
        <p:txBody>
          <a:bodyPr/>
          <a:lstStyle/>
          <a:p>
            <a:r>
              <a:rPr lang="en-US"/>
              <a:t>Click icon to add picture</a:t>
            </a:r>
          </a:p>
        </p:txBody>
      </p:sp>
      <p:sp>
        <p:nvSpPr>
          <p:cNvPr id="5" name="Footer Placeholder 4"/>
          <p:cNvSpPr>
            <a:spLocks noGrp="1"/>
          </p:cNvSpPr>
          <p:nvPr>
            <p:ph type="ftr" sz="quarter" idx="11"/>
          </p:nvPr>
        </p:nvSpPr>
        <p:spPr>
          <a:xfrm>
            <a:off x="753446" y="6459579"/>
            <a:ext cx="7617506" cy="385538"/>
          </a:xfrm>
          <a:prstGeom prst="rect">
            <a:avLst/>
          </a:prstGeom>
        </p:spPr>
        <p:txBody>
          <a:bodyPr/>
          <a:lstStyle/>
          <a:p>
            <a:endParaRPr lang="en-US" dirty="0"/>
          </a:p>
        </p:txBody>
      </p:sp>
      <p:sp>
        <p:nvSpPr>
          <p:cNvPr id="6" name="Slide Number Placeholder 5"/>
          <p:cNvSpPr>
            <a:spLocks noGrp="1"/>
          </p:cNvSpPr>
          <p:nvPr>
            <p:ph type="sldNum" sz="quarter" idx="12"/>
          </p:nvPr>
        </p:nvSpPr>
        <p:spPr>
          <a:xfrm>
            <a:off x="364109" y="6470661"/>
            <a:ext cx="318761" cy="365125"/>
          </a:xfrm>
          <a:prstGeom prst="rect">
            <a:avLst/>
          </a:prstGeom>
        </p:spPr>
        <p:txBody>
          <a:bodyPr/>
          <a:lstStyle/>
          <a:p>
            <a:fld id="{5A640DB1-243D-164F-BD31-C408540BA241}" type="slidenum">
              <a:rPr lang="en-US" smtClean="0"/>
              <a:t>‹#›</a:t>
            </a:fld>
            <a:endParaRPr lang="en-US" dirty="0"/>
          </a:p>
        </p:txBody>
      </p:sp>
      <p:pic>
        <p:nvPicPr>
          <p:cNvPr id="8" name="Picture 7">
            <a:extLst>
              <a:ext uri="{FF2B5EF4-FFF2-40B4-BE49-F238E27FC236}">
                <a16:creationId xmlns:a16="http://schemas.microsoft.com/office/drawing/2014/main" id="{6DC84E01-5954-ED55-8E5D-7537F494CFB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4933" t="-1" r="-1" b="-123"/>
          <a:stretch/>
        </p:blipFill>
        <p:spPr>
          <a:xfrm>
            <a:off x="0" y="278942"/>
            <a:ext cx="3492884" cy="455723"/>
          </a:xfrm>
          <a:prstGeom prst="rect">
            <a:avLst/>
          </a:prstGeom>
        </p:spPr>
      </p:pic>
      <p:sp>
        <p:nvSpPr>
          <p:cNvPr id="2" name="TextBox 1">
            <a:extLst>
              <a:ext uri="{FF2B5EF4-FFF2-40B4-BE49-F238E27FC236}">
                <a16:creationId xmlns:a16="http://schemas.microsoft.com/office/drawing/2014/main" id="{AFBAA0B7-7990-3A9A-4269-A0BCB807AC78}"/>
              </a:ext>
            </a:extLst>
          </p:cNvPr>
          <p:cNvSpPr txBox="1"/>
          <p:nvPr userDrawn="1"/>
        </p:nvSpPr>
        <p:spPr>
          <a:xfrm>
            <a:off x="6096000" y="841950"/>
            <a:ext cx="1034581" cy="2738763"/>
          </a:xfrm>
          <a:prstGeom prst="rect">
            <a:avLst/>
          </a:prstGeom>
          <a:noFill/>
        </p:spPr>
        <p:txBody>
          <a:bodyPr wrap="square" rtlCol="0">
            <a:spAutoFit/>
          </a:bodyPr>
          <a:lstStyle/>
          <a:p>
            <a:r>
              <a:rPr lang="en-US" sz="17197" dirty="0">
                <a:solidFill>
                  <a:schemeClr val="tx1">
                    <a:alpha val="8000"/>
                  </a:schemeClr>
                </a:solidFill>
                <a:latin typeface="KazimirText Medium" panose="02070503070706040303" pitchFamily="18" charset="77"/>
              </a:rPr>
              <a:t>“</a:t>
            </a:r>
          </a:p>
        </p:txBody>
      </p:sp>
      <p:sp>
        <p:nvSpPr>
          <p:cNvPr id="14" name="Text Placeholder 13">
            <a:extLst>
              <a:ext uri="{FF2B5EF4-FFF2-40B4-BE49-F238E27FC236}">
                <a16:creationId xmlns:a16="http://schemas.microsoft.com/office/drawing/2014/main" id="{058DA57B-4F9E-B602-C98C-AF1464DD9FFB}"/>
              </a:ext>
            </a:extLst>
          </p:cNvPr>
          <p:cNvSpPr>
            <a:spLocks noGrp="1"/>
          </p:cNvSpPr>
          <p:nvPr>
            <p:ph type="body" sz="quarter" idx="14"/>
          </p:nvPr>
        </p:nvSpPr>
        <p:spPr>
          <a:xfrm>
            <a:off x="7131049" y="1575260"/>
            <a:ext cx="4643607" cy="3508375"/>
          </a:xfrm>
        </p:spPr>
        <p:txBody>
          <a:bodyPr>
            <a:normAutofit/>
          </a:bodyPr>
          <a:lstStyle>
            <a:lvl1pPr marL="0" indent="0">
              <a:buNone/>
              <a:defRPr sz="2800" b="0" i="1">
                <a:solidFill>
                  <a:schemeClr val="bg1"/>
                </a:solidFill>
                <a:latin typeface="Avenir Next LT Pro"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3">
            <a:extLst>
              <a:ext uri="{FF2B5EF4-FFF2-40B4-BE49-F238E27FC236}">
                <a16:creationId xmlns:a16="http://schemas.microsoft.com/office/drawing/2014/main" id="{E427A4A9-26C4-B3E8-955C-C145F2141DD2}"/>
              </a:ext>
            </a:extLst>
          </p:cNvPr>
          <p:cNvSpPr>
            <a:spLocks noGrp="1"/>
          </p:cNvSpPr>
          <p:nvPr>
            <p:ph type="body" sz="quarter" idx="15" hasCustomPrompt="1"/>
          </p:nvPr>
        </p:nvSpPr>
        <p:spPr>
          <a:xfrm>
            <a:off x="7131049" y="5224172"/>
            <a:ext cx="4643607" cy="847018"/>
          </a:xfrm>
        </p:spPr>
        <p:txBody>
          <a:bodyPr anchor="b">
            <a:normAutofit/>
          </a:bodyPr>
          <a:lstStyle>
            <a:lvl1pPr marL="0" indent="0">
              <a:buNone/>
              <a:defRPr sz="1800" b="1" i="0" cap="all" baseline="0">
                <a:solidFill>
                  <a:schemeClr val="bg1"/>
                </a:solidFill>
                <a:latin typeface="Avenir Next LT Pro Demi" panose="020B0504020202020204" pitchFamily="34"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Quote Attribution Goes Here</a:t>
            </a:r>
          </a:p>
        </p:txBody>
      </p:sp>
      <p:sp>
        <p:nvSpPr>
          <p:cNvPr id="3" name="Title 2">
            <a:extLst>
              <a:ext uri="{FF2B5EF4-FFF2-40B4-BE49-F238E27FC236}">
                <a16:creationId xmlns:a16="http://schemas.microsoft.com/office/drawing/2014/main" id="{143A0AD2-FB9F-421F-EEDF-2076A9AD2655}"/>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1824663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1EDBB2C4-C519-E26E-9278-803335E0436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76337" t="-1" r="-1" b="-546"/>
          <a:stretch/>
        </p:blipFill>
        <p:spPr>
          <a:xfrm>
            <a:off x="0" y="3429000"/>
            <a:ext cx="5485685" cy="457647"/>
          </a:xfrm>
          <a:prstGeom prst="rect">
            <a:avLst/>
          </a:prstGeom>
        </p:spPr>
      </p:pic>
      <p:sp>
        <p:nvSpPr>
          <p:cNvPr id="2" name="Title 1">
            <a:extLst>
              <a:ext uri="{FF2B5EF4-FFF2-40B4-BE49-F238E27FC236}">
                <a16:creationId xmlns:a16="http://schemas.microsoft.com/office/drawing/2014/main" id="{51D3EE3E-9E1C-9C07-1FFF-F9B599197F63}"/>
              </a:ext>
            </a:extLst>
          </p:cNvPr>
          <p:cNvSpPr>
            <a:spLocks noGrp="1"/>
          </p:cNvSpPr>
          <p:nvPr>
            <p:ph type="title" hasCustomPrompt="1"/>
          </p:nvPr>
        </p:nvSpPr>
        <p:spPr>
          <a:xfrm>
            <a:off x="7586133" y="338457"/>
            <a:ext cx="4188524" cy="821475"/>
          </a:xfrm>
        </p:spPr>
        <p:txBody>
          <a:bodyPr/>
          <a:lstStyle>
            <a:lvl1pPr>
              <a:defRPr>
                <a:solidFill>
                  <a:schemeClr val="bg1"/>
                </a:solidFill>
              </a:defRPr>
            </a:lvl1pPr>
          </a:lstStyle>
          <a:p>
            <a:r>
              <a:rPr lang="en-US" dirty="0"/>
              <a:t>TITLE — avenir NEXT LT PRO, DEMI, 28 PT, DARK BLUE, caps</a:t>
            </a:r>
          </a:p>
        </p:txBody>
      </p:sp>
      <p:sp>
        <p:nvSpPr>
          <p:cNvPr id="3" name="Slide Number Placeholder 2">
            <a:extLst>
              <a:ext uri="{FF2B5EF4-FFF2-40B4-BE49-F238E27FC236}">
                <a16:creationId xmlns:a16="http://schemas.microsoft.com/office/drawing/2014/main" id="{70669466-EE8F-FEEE-6355-DA5EC8DD0FCD}"/>
              </a:ext>
            </a:extLst>
          </p:cNvPr>
          <p:cNvSpPr>
            <a:spLocks noGrp="1"/>
          </p:cNvSpPr>
          <p:nvPr>
            <p:ph type="sldNum" sz="quarter" idx="10"/>
          </p:nvPr>
        </p:nvSpPr>
        <p:spPr/>
        <p:txBody>
          <a:bodyPr/>
          <a:lstStyle/>
          <a:p>
            <a:fld id="{9564885F-477D-A14D-B2C1-5ECAF755F313}" type="slidenum">
              <a:rPr lang="en-US" smtClean="0"/>
              <a:pPr/>
              <a:t>‹#›</a:t>
            </a:fld>
            <a:endParaRPr lang="en-US" spc="400" dirty="0"/>
          </a:p>
        </p:txBody>
      </p:sp>
      <p:sp>
        <p:nvSpPr>
          <p:cNvPr id="4" name="Footer Placeholder 3">
            <a:extLst>
              <a:ext uri="{FF2B5EF4-FFF2-40B4-BE49-F238E27FC236}">
                <a16:creationId xmlns:a16="http://schemas.microsoft.com/office/drawing/2014/main" id="{6EDF3F91-9431-8B7E-F1F8-12ED3CE1E12A}"/>
              </a:ext>
            </a:extLst>
          </p:cNvPr>
          <p:cNvSpPr>
            <a:spLocks noGrp="1"/>
          </p:cNvSpPr>
          <p:nvPr>
            <p:ph type="ftr" sz="quarter" idx="11"/>
          </p:nvPr>
        </p:nvSpPr>
        <p:spPr/>
        <p:txBody>
          <a:bodyPr/>
          <a:lstStyle/>
          <a:p>
            <a:endParaRPr lang="en-US" dirty="0"/>
          </a:p>
        </p:txBody>
      </p:sp>
      <p:sp>
        <p:nvSpPr>
          <p:cNvPr id="26" name="Picture Placeholder 25">
            <a:extLst>
              <a:ext uri="{FF2B5EF4-FFF2-40B4-BE49-F238E27FC236}">
                <a16:creationId xmlns:a16="http://schemas.microsoft.com/office/drawing/2014/main" id="{477D8352-FDA0-ABBE-4665-F896488A01A6}"/>
              </a:ext>
            </a:extLst>
          </p:cNvPr>
          <p:cNvSpPr>
            <a:spLocks noGrp="1"/>
          </p:cNvSpPr>
          <p:nvPr>
            <p:ph type="pic" sz="quarter" idx="12"/>
          </p:nvPr>
        </p:nvSpPr>
        <p:spPr>
          <a:xfrm>
            <a:off x="1" y="0"/>
            <a:ext cx="7470043" cy="3166532"/>
          </a:xfrm>
          <a:custGeom>
            <a:avLst/>
            <a:gdLst>
              <a:gd name="connsiteX0" fmla="*/ 0 w 7470043"/>
              <a:gd name="connsiteY0" fmla="*/ 0 h 3166532"/>
              <a:gd name="connsiteX1" fmla="*/ 7470043 w 7470043"/>
              <a:gd name="connsiteY1" fmla="*/ 0 h 3166532"/>
              <a:gd name="connsiteX2" fmla="*/ 5658122 w 7470043"/>
              <a:gd name="connsiteY2" fmla="*/ 3166532 h 3166532"/>
              <a:gd name="connsiteX3" fmla="*/ 0 w 7470043"/>
              <a:gd name="connsiteY3" fmla="*/ 3166532 h 3166532"/>
            </a:gdLst>
            <a:ahLst/>
            <a:cxnLst>
              <a:cxn ang="0">
                <a:pos x="connsiteX0" y="connsiteY0"/>
              </a:cxn>
              <a:cxn ang="0">
                <a:pos x="connsiteX1" y="connsiteY1"/>
              </a:cxn>
              <a:cxn ang="0">
                <a:pos x="connsiteX2" y="connsiteY2"/>
              </a:cxn>
              <a:cxn ang="0">
                <a:pos x="connsiteX3" y="connsiteY3"/>
              </a:cxn>
            </a:cxnLst>
            <a:rect l="l" t="t" r="r" b="b"/>
            <a:pathLst>
              <a:path w="7470043" h="3166532">
                <a:moveTo>
                  <a:pt x="0" y="0"/>
                </a:moveTo>
                <a:lnTo>
                  <a:pt x="7470043" y="0"/>
                </a:lnTo>
                <a:lnTo>
                  <a:pt x="5658122" y="3166532"/>
                </a:lnTo>
                <a:lnTo>
                  <a:pt x="0" y="3166532"/>
                </a:lnTo>
                <a:close/>
              </a:path>
            </a:pathLst>
          </a:custGeom>
        </p:spPr>
        <p:txBody>
          <a:bodyPr wrap="square">
            <a:noAutofit/>
          </a:bodyPr>
          <a:lstStyle/>
          <a:p>
            <a:r>
              <a:rPr lang="en-US"/>
              <a:t>Click icon to add picture</a:t>
            </a:r>
          </a:p>
        </p:txBody>
      </p:sp>
      <p:sp>
        <p:nvSpPr>
          <p:cNvPr id="29" name="Picture Placeholder 28">
            <a:extLst>
              <a:ext uri="{FF2B5EF4-FFF2-40B4-BE49-F238E27FC236}">
                <a16:creationId xmlns:a16="http://schemas.microsoft.com/office/drawing/2014/main" id="{83FAFA0B-64AF-1F62-805D-43F67CFEE686}"/>
              </a:ext>
            </a:extLst>
          </p:cNvPr>
          <p:cNvSpPr>
            <a:spLocks noGrp="1"/>
          </p:cNvSpPr>
          <p:nvPr>
            <p:ph type="pic" sz="quarter" idx="13"/>
          </p:nvPr>
        </p:nvSpPr>
        <p:spPr>
          <a:xfrm>
            <a:off x="0" y="4171951"/>
            <a:ext cx="5082812" cy="2686051"/>
          </a:xfrm>
          <a:custGeom>
            <a:avLst/>
            <a:gdLst>
              <a:gd name="connsiteX0" fmla="*/ 0 w 5082812"/>
              <a:gd name="connsiteY0" fmla="*/ 0 h 2686051"/>
              <a:gd name="connsiteX1" fmla="*/ 5082812 w 5082812"/>
              <a:gd name="connsiteY1" fmla="*/ 0 h 2686051"/>
              <a:gd name="connsiteX2" fmla="*/ 3545827 w 5082812"/>
              <a:gd name="connsiteY2" fmla="*/ 2686051 h 2686051"/>
              <a:gd name="connsiteX3" fmla="*/ 0 w 5082812"/>
              <a:gd name="connsiteY3" fmla="*/ 2686051 h 2686051"/>
            </a:gdLst>
            <a:ahLst/>
            <a:cxnLst>
              <a:cxn ang="0">
                <a:pos x="connsiteX0" y="connsiteY0"/>
              </a:cxn>
              <a:cxn ang="0">
                <a:pos x="connsiteX1" y="connsiteY1"/>
              </a:cxn>
              <a:cxn ang="0">
                <a:pos x="connsiteX2" y="connsiteY2"/>
              </a:cxn>
              <a:cxn ang="0">
                <a:pos x="connsiteX3" y="connsiteY3"/>
              </a:cxn>
            </a:cxnLst>
            <a:rect l="l" t="t" r="r" b="b"/>
            <a:pathLst>
              <a:path w="5082812" h="2686051">
                <a:moveTo>
                  <a:pt x="0" y="0"/>
                </a:moveTo>
                <a:lnTo>
                  <a:pt x="5082812" y="0"/>
                </a:lnTo>
                <a:lnTo>
                  <a:pt x="3545827" y="2686051"/>
                </a:lnTo>
                <a:lnTo>
                  <a:pt x="0" y="2686051"/>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92636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Blank + imag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CE8E17-FA2F-E502-0B47-4907756FA83C}"/>
              </a:ext>
            </a:extLst>
          </p:cNvPr>
          <p:cNvSpPr/>
          <p:nvPr userDrawn="1"/>
        </p:nvSpPr>
        <p:spPr>
          <a:xfrm>
            <a:off x="0" y="0"/>
            <a:ext cx="12192000"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 name="Footer Placeholder 4"/>
          <p:cNvSpPr>
            <a:spLocks noGrp="1"/>
          </p:cNvSpPr>
          <p:nvPr>
            <p:ph type="ftr" sz="quarter" idx="11"/>
          </p:nvPr>
        </p:nvSpPr>
        <p:spPr>
          <a:xfrm>
            <a:off x="753446" y="6459579"/>
            <a:ext cx="7617506" cy="385538"/>
          </a:xfrm>
          <a:prstGeom prst="rect">
            <a:avLst/>
          </a:prstGeom>
        </p:spPr>
        <p:txBody>
          <a:bodyPr/>
          <a:lstStyle/>
          <a:p>
            <a:endParaRPr lang="en-US" dirty="0"/>
          </a:p>
        </p:txBody>
      </p:sp>
      <p:sp>
        <p:nvSpPr>
          <p:cNvPr id="6" name="Slide Number Placeholder 5"/>
          <p:cNvSpPr>
            <a:spLocks noGrp="1"/>
          </p:cNvSpPr>
          <p:nvPr>
            <p:ph type="sldNum" sz="quarter" idx="12"/>
          </p:nvPr>
        </p:nvSpPr>
        <p:spPr>
          <a:xfrm>
            <a:off x="364109" y="6470661"/>
            <a:ext cx="318761" cy="365125"/>
          </a:xfrm>
          <a:prstGeom prst="rect">
            <a:avLst/>
          </a:prstGeom>
        </p:spPr>
        <p:txBody>
          <a:bodyPr/>
          <a:lstStyle/>
          <a:p>
            <a:fld id="{5A640DB1-243D-164F-BD31-C408540BA241}" type="slidenum">
              <a:rPr lang="en-US" smtClean="0"/>
              <a:t>‹#›</a:t>
            </a:fld>
            <a:endParaRPr lang="en-US" dirty="0"/>
          </a:p>
        </p:txBody>
      </p:sp>
      <p:pic>
        <p:nvPicPr>
          <p:cNvPr id="8" name="Picture 7">
            <a:extLst>
              <a:ext uri="{FF2B5EF4-FFF2-40B4-BE49-F238E27FC236}">
                <a16:creationId xmlns:a16="http://schemas.microsoft.com/office/drawing/2014/main" id="{6DC84E01-5954-ED55-8E5D-7537F494CFB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84933" t="-1" r="-1" b="-123"/>
          <a:stretch/>
        </p:blipFill>
        <p:spPr>
          <a:xfrm>
            <a:off x="0" y="278942"/>
            <a:ext cx="3492884" cy="455723"/>
          </a:xfrm>
          <a:prstGeom prst="rect">
            <a:avLst/>
          </a:prstGeom>
        </p:spPr>
      </p:pic>
    </p:spTree>
    <p:extLst>
      <p:ext uri="{BB962C8B-B14F-4D97-AF65-F5344CB8AC3E}">
        <p14:creationId xmlns:p14="http://schemas.microsoft.com/office/powerpoint/2010/main" val="4368534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2_Blank + Imag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A226CDB-2B4E-C514-6F13-F2A8051DBFA7}"/>
              </a:ext>
            </a:extLst>
          </p:cNvPr>
          <p:cNvSpPr/>
          <p:nvPr userDrawn="1"/>
        </p:nvSpPr>
        <p:spPr>
          <a:xfrm>
            <a:off x="0" y="0"/>
            <a:ext cx="12192000" cy="6858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Footer Placeholder 1">
            <a:extLst>
              <a:ext uri="{FF2B5EF4-FFF2-40B4-BE49-F238E27FC236}">
                <a16:creationId xmlns:a16="http://schemas.microsoft.com/office/drawing/2014/main" id="{A0FBB374-4D4D-FFBD-2D6A-34F7881C1277}"/>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91F65725-F09F-FB0F-D5EF-0F1E2B66A56E}"/>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pic>
        <p:nvPicPr>
          <p:cNvPr id="4" name="Picture 3">
            <a:extLst>
              <a:ext uri="{FF2B5EF4-FFF2-40B4-BE49-F238E27FC236}">
                <a16:creationId xmlns:a16="http://schemas.microsoft.com/office/drawing/2014/main" id="{45B55D06-16AC-E425-A685-8456067A2A0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76337" t="-1" r="-1" b="-546"/>
          <a:stretch/>
        </p:blipFill>
        <p:spPr>
          <a:xfrm>
            <a:off x="0" y="278942"/>
            <a:ext cx="5485685" cy="457647"/>
          </a:xfrm>
          <a:prstGeom prst="rect">
            <a:avLst/>
          </a:prstGeom>
        </p:spPr>
      </p:pic>
    </p:spTree>
    <p:extLst>
      <p:ext uri="{BB962C8B-B14F-4D97-AF65-F5344CB8AC3E}">
        <p14:creationId xmlns:p14="http://schemas.microsoft.com/office/powerpoint/2010/main" val="94194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FBB374-4D4D-FFBD-2D6A-34F7881C1277}"/>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91F65725-F09F-FB0F-D5EF-0F1E2B66A56E}"/>
              </a:ext>
            </a:extLst>
          </p:cNvPr>
          <p:cNvSpPr>
            <a:spLocks noGrp="1"/>
          </p:cNvSpPr>
          <p:nvPr>
            <p:ph type="sldNum" sz="quarter" idx="11"/>
          </p:nvPr>
        </p:nvSpPr>
        <p:spPr/>
        <p:txBody>
          <a:bodyPr/>
          <a:lstStyle/>
          <a:p>
            <a:fld id="{9564885F-477D-A14D-B2C1-5ECAF755F313}" type="slidenum">
              <a:rPr lang="en-US" smtClean="0"/>
              <a:pPr/>
              <a:t>‹#›</a:t>
            </a:fld>
            <a:endParaRPr lang="en-US" spc="400" dirty="0"/>
          </a:p>
        </p:txBody>
      </p:sp>
      <p:pic>
        <p:nvPicPr>
          <p:cNvPr id="5" name="Picture 4">
            <a:extLst>
              <a:ext uri="{FF2B5EF4-FFF2-40B4-BE49-F238E27FC236}">
                <a16:creationId xmlns:a16="http://schemas.microsoft.com/office/drawing/2014/main" id="{F3C8C599-03C8-99E9-6F9B-7C8FCFDC759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76337" t="-1" r="-1" b="-546"/>
          <a:stretch/>
        </p:blipFill>
        <p:spPr>
          <a:xfrm>
            <a:off x="0" y="278942"/>
            <a:ext cx="5485685" cy="457647"/>
          </a:xfrm>
          <a:prstGeom prst="rect">
            <a:avLst/>
          </a:prstGeom>
        </p:spPr>
      </p:pic>
    </p:spTree>
    <p:extLst>
      <p:ext uri="{BB962C8B-B14F-4D97-AF65-F5344CB8AC3E}">
        <p14:creationId xmlns:p14="http://schemas.microsoft.com/office/powerpoint/2010/main" val="356873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image" Target="../media/image7.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image" Target="../media/image8.svg"/><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4.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30.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F16E82-0C31-F1D7-67C9-067E8E21435A}"/>
              </a:ext>
            </a:extLst>
          </p:cNvPr>
          <p:cNvPicPr>
            <a:picLocks noChangeAspect="1"/>
          </p:cNvPicPr>
          <p:nvPr/>
        </p:nvPicPr>
        <p:blipFill rotWithShape="1">
          <a:blip r:embed="rId14"/>
          <a:srcRect l="46457" t="1" r="-46457" b="21862"/>
          <a:stretch/>
        </p:blipFill>
        <p:spPr>
          <a:xfrm>
            <a:off x="0" y="6455833"/>
            <a:ext cx="22553713" cy="414670"/>
          </a:xfrm>
          <a:prstGeom prst="rect">
            <a:avLst/>
          </a:prstGeom>
        </p:spPr>
      </p:pic>
      <p:sp>
        <p:nvSpPr>
          <p:cNvPr id="2" name="Title Placeholder 1">
            <a:extLst>
              <a:ext uri="{FF2B5EF4-FFF2-40B4-BE49-F238E27FC236}">
                <a16:creationId xmlns:a16="http://schemas.microsoft.com/office/drawing/2014/main" id="{41689F78-5ADD-F248-944D-B471B35E5373}"/>
              </a:ext>
            </a:extLst>
          </p:cNvPr>
          <p:cNvSpPr>
            <a:spLocks noGrp="1"/>
          </p:cNvSpPr>
          <p:nvPr>
            <p:ph type="title"/>
          </p:nvPr>
        </p:nvSpPr>
        <p:spPr>
          <a:xfrm>
            <a:off x="417341" y="338458"/>
            <a:ext cx="11357316" cy="869909"/>
          </a:xfrm>
          <a:prstGeom prst="rect">
            <a:avLst/>
          </a:prstGeom>
        </p:spPr>
        <p:txBody>
          <a:bodyPr vert="horz" lIns="91440" tIns="45720" rIns="91440" bIns="45720" rtlCol="0" anchor="t">
            <a:noAutofit/>
          </a:bodyPr>
          <a:lstStyle/>
          <a:p>
            <a:r>
              <a:rPr lang="en-US" dirty="0"/>
              <a:t>TITLE — avenir NEXT LT PRO, DEMI, 28 PT, DARK BLUE, caps</a:t>
            </a:r>
          </a:p>
        </p:txBody>
      </p:sp>
      <p:sp>
        <p:nvSpPr>
          <p:cNvPr id="3" name="Text Placeholder 2">
            <a:extLst>
              <a:ext uri="{FF2B5EF4-FFF2-40B4-BE49-F238E27FC236}">
                <a16:creationId xmlns:a16="http://schemas.microsoft.com/office/drawing/2014/main" id="{31F2B12F-0D34-014D-AAC4-60DDBC4D2991}"/>
              </a:ext>
            </a:extLst>
          </p:cNvPr>
          <p:cNvSpPr>
            <a:spLocks noGrp="1"/>
          </p:cNvSpPr>
          <p:nvPr>
            <p:ph type="body" idx="1"/>
          </p:nvPr>
        </p:nvSpPr>
        <p:spPr>
          <a:xfrm>
            <a:off x="417341" y="1316645"/>
            <a:ext cx="11357316" cy="486031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2"/>
            <a:endParaRPr lang="en-US" dirty="0"/>
          </a:p>
          <a:p>
            <a:pPr lvl="2"/>
            <a:endParaRPr lang="en-US" dirty="0"/>
          </a:p>
        </p:txBody>
      </p:sp>
      <p:sp>
        <p:nvSpPr>
          <p:cNvPr id="6" name="Slide Number Placeholder 5">
            <a:extLst>
              <a:ext uri="{FF2B5EF4-FFF2-40B4-BE49-F238E27FC236}">
                <a16:creationId xmlns:a16="http://schemas.microsoft.com/office/drawing/2014/main" id="{BA266111-8772-BA4B-B08B-5CCEC2638044}"/>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FFFFFF"/>
                </a:solidFill>
                <a:latin typeface="Avenir Next LT Pro" panose="020B0504020202020204" pitchFamily="34" charset="77"/>
                <a:ea typeface="Avenir Next LT Pro" panose="020B0504020202020204" pitchFamily="34" charset="77"/>
                <a:cs typeface="Arial" charset="0"/>
              </a:defRPr>
            </a:lvl1pPr>
          </a:lstStyle>
          <a:p>
            <a:fld id="{D6C4FB54-9776-A44F-8B7E-9C8B27E2C606}" type="slidenum">
              <a:rPr lang="en-US" smtClean="0"/>
              <a:t>‹#›</a:t>
            </a:fld>
            <a:endParaRPr lang="en-US"/>
          </a:p>
        </p:txBody>
      </p:sp>
      <p:sp>
        <p:nvSpPr>
          <p:cNvPr id="5" name="Footer Placeholder 4">
            <a:extLst>
              <a:ext uri="{FF2B5EF4-FFF2-40B4-BE49-F238E27FC236}">
                <a16:creationId xmlns:a16="http://schemas.microsoft.com/office/drawing/2014/main" id="{88ECCEAE-1137-4B48-9DD2-1114954881B0}"/>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FFFFFF"/>
                </a:solidFill>
                <a:latin typeface="Avenir Next LT Pro" panose="020B0504020202020204" pitchFamily="34" charset="77"/>
                <a:ea typeface="Avenir Next LT Pro" panose="020B0504020202020204" pitchFamily="34" charset="77"/>
                <a:cs typeface="Arial" charset="0"/>
              </a:defRPr>
            </a:lvl1pPr>
          </a:lstStyle>
          <a:p>
            <a:endParaRPr lang="en-US"/>
          </a:p>
        </p:txBody>
      </p:sp>
    </p:spTree>
    <p:extLst>
      <p:ext uri="{BB962C8B-B14F-4D97-AF65-F5344CB8AC3E}">
        <p14:creationId xmlns:p14="http://schemas.microsoft.com/office/powerpoint/2010/main" val="4235402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2800" b="1" i="0" kern="1200" cap="all" baseline="0">
          <a:solidFill>
            <a:schemeClr val="bg1"/>
          </a:solidFill>
          <a:latin typeface="Avenir Next LT Pro Demi" panose="020B0504020202020204" pitchFamily="34" charset="77"/>
          <a:ea typeface="Avenir Next LT Pro Demi" panose="020B0504020202020204" pitchFamily="34" charset="77"/>
          <a:cs typeface="Arial" charset="0"/>
        </a:defRPr>
      </a:lvl1pPr>
    </p:titleStyle>
    <p:bodyStyle>
      <a:lvl1pPr marL="228600" indent="-228600" algn="l" defTabSz="914400" rtl="0" eaLnBrk="1" latinLnBrk="0" hangingPunct="1">
        <a:lnSpc>
          <a:spcPct val="90000"/>
        </a:lnSpc>
        <a:spcBef>
          <a:spcPts val="0"/>
        </a:spcBef>
        <a:spcAft>
          <a:spcPts val="600"/>
        </a:spcAft>
        <a:buClr>
          <a:schemeClr val="accent2"/>
        </a:buClr>
        <a:buFont typeface="Wingdings" pitchFamily="2" charset="2"/>
        <a:buChar char="§"/>
        <a:tabLst/>
        <a:defRPr sz="1800" b="0" i="0" kern="1200">
          <a:solidFill>
            <a:srgbClr val="404040"/>
          </a:solidFill>
          <a:latin typeface="Avenir Next LT Pro" panose="020B0504020202020204" pitchFamily="34" charset="77"/>
          <a:ea typeface="Avenir Next LT Pro" panose="020B0504020202020204" pitchFamily="34" charset="77"/>
          <a:cs typeface="Arial" charset="0"/>
        </a:defRPr>
      </a:lvl1pPr>
      <a:lvl2pPr marL="685800" indent="-228600" algn="l" defTabSz="914400" rtl="0" eaLnBrk="1" latinLnBrk="0" hangingPunct="1">
        <a:lnSpc>
          <a:spcPct val="90000"/>
        </a:lnSpc>
        <a:spcBef>
          <a:spcPts val="0"/>
        </a:spcBef>
        <a:spcAft>
          <a:spcPts val="600"/>
        </a:spcAft>
        <a:buClr>
          <a:schemeClr val="bg1"/>
        </a:buClr>
        <a:buFont typeface=".AppleSystemUIFont"/>
        <a:buChar char="–"/>
        <a:defRPr sz="1600" b="0" i="0" kern="1200">
          <a:solidFill>
            <a:srgbClr val="404040"/>
          </a:solidFill>
          <a:latin typeface="Avenir Next LT Pro" panose="020B0504020202020204" pitchFamily="34" charset="77"/>
          <a:ea typeface="Avenir Next LT Pro" panose="020B0504020202020204" pitchFamily="34" charset="77"/>
          <a:cs typeface="Arial" charset="0"/>
        </a:defRPr>
      </a:lvl2pPr>
      <a:lvl3pPr marL="1143000" indent="-228600" algn="l" defTabSz="914400" rtl="0" eaLnBrk="1" latinLnBrk="0" hangingPunct="1">
        <a:lnSpc>
          <a:spcPct val="90000"/>
        </a:lnSpc>
        <a:spcBef>
          <a:spcPts val="0"/>
        </a:spcBef>
        <a:spcAft>
          <a:spcPts val="600"/>
        </a:spcAft>
        <a:buClr>
          <a:schemeClr val="bg1"/>
        </a:buClr>
        <a:buFont typeface="Arial" panose="020B0604020202020204" pitchFamily="34" charset="0"/>
        <a:buChar char="•"/>
        <a:defRPr sz="1400" b="0" i="0" kern="1200">
          <a:solidFill>
            <a:srgbClr val="404040"/>
          </a:solidFill>
          <a:latin typeface="Avenir Next LT Pro" panose="020B0504020202020204" pitchFamily="34" charset="77"/>
          <a:ea typeface="Avenir Next LT Pro" panose="020B0504020202020204" pitchFamily="34" charset="77"/>
          <a:cs typeface="Arial" charset="0"/>
        </a:defRPr>
      </a:lvl3pPr>
      <a:lvl4pPr marL="16002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4pPr>
      <a:lvl5pPr marL="20574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56">
          <p15:clr>
            <a:srgbClr val="F26B43"/>
          </p15:clr>
        </p15:guide>
        <p15:guide id="2" pos="3840">
          <p15:clr>
            <a:srgbClr val="F26B43"/>
          </p15:clr>
        </p15:guide>
        <p15:guide id="3" pos="216">
          <p15:clr>
            <a:srgbClr val="F26B43"/>
          </p15:clr>
        </p15:guide>
        <p15:guide id="4" pos="7464">
          <p15:clr>
            <a:srgbClr val="F26B43"/>
          </p15:clr>
        </p15:guide>
        <p15:guide id="5" orient="horz" pos="3912">
          <p15:clr>
            <a:srgbClr val="F26B43"/>
          </p15:clr>
        </p15:guide>
        <p15:guide id="6" orient="horz" pos="4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89F78-5ADD-F248-944D-B471B35E5373}"/>
              </a:ext>
            </a:extLst>
          </p:cNvPr>
          <p:cNvSpPr>
            <a:spLocks noGrp="1"/>
          </p:cNvSpPr>
          <p:nvPr>
            <p:ph type="title"/>
          </p:nvPr>
        </p:nvSpPr>
        <p:spPr>
          <a:xfrm>
            <a:off x="1775861" y="230876"/>
            <a:ext cx="9998798" cy="666736"/>
          </a:xfrm>
          <a:prstGeom prst="rect">
            <a:avLst/>
          </a:prstGeom>
        </p:spPr>
        <p:txBody>
          <a:bodyPr vert="horz" lIns="91440" tIns="45720" rIns="91440" bIns="45720" rtlCol="0" anchor="t" anchorCtr="0">
            <a:noAutofit/>
          </a:bodyPr>
          <a:lstStyle/>
          <a:p>
            <a:r>
              <a:rPr lang="en-US" dirty="0"/>
              <a:t>TITLE — avenir NEXT LT PRO, DEMI, 28 PT, dark BLUE, caps</a:t>
            </a:r>
          </a:p>
        </p:txBody>
      </p:sp>
      <p:sp>
        <p:nvSpPr>
          <p:cNvPr id="3" name="Text Placeholder 2">
            <a:extLst>
              <a:ext uri="{FF2B5EF4-FFF2-40B4-BE49-F238E27FC236}">
                <a16:creationId xmlns:a16="http://schemas.microsoft.com/office/drawing/2014/main" id="{31F2B12F-0D34-014D-AAC4-60DDBC4D2991}"/>
              </a:ext>
            </a:extLst>
          </p:cNvPr>
          <p:cNvSpPr>
            <a:spLocks noGrp="1"/>
          </p:cNvSpPr>
          <p:nvPr>
            <p:ph type="body" idx="1"/>
          </p:nvPr>
        </p:nvSpPr>
        <p:spPr>
          <a:xfrm>
            <a:off x="417343" y="1316646"/>
            <a:ext cx="11357316" cy="486031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2"/>
            <a:endParaRPr lang="en-US" dirty="0"/>
          </a:p>
          <a:p>
            <a:pPr lvl="2"/>
            <a:endParaRPr lang="en-US" dirty="0"/>
          </a:p>
        </p:txBody>
      </p:sp>
      <p:sp>
        <p:nvSpPr>
          <p:cNvPr id="5" name="Footer Placeholder 4">
            <a:extLst>
              <a:ext uri="{FF2B5EF4-FFF2-40B4-BE49-F238E27FC236}">
                <a16:creationId xmlns:a16="http://schemas.microsoft.com/office/drawing/2014/main" id="{88ECCEAE-1137-4B48-9DD2-1114954881B0}"/>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6" name="Slide Number Placeholder 5">
            <a:extLst>
              <a:ext uri="{FF2B5EF4-FFF2-40B4-BE49-F238E27FC236}">
                <a16:creationId xmlns:a16="http://schemas.microsoft.com/office/drawing/2014/main" id="{BA266111-8772-BA4B-B08B-5CCEC2638044}"/>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pic>
        <p:nvPicPr>
          <p:cNvPr id="20" name="Picture 19">
            <a:extLst>
              <a:ext uri="{FF2B5EF4-FFF2-40B4-BE49-F238E27FC236}">
                <a16:creationId xmlns:a16="http://schemas.microsoft.com/office/drawing/2014/main" id="{6414F18D-9838-884F-89A1-A3F795E9032F}"/>
              </a:ext>
            </a:extLst>
          </p:cNvPr>
          <p:cNvPicPr>
            <a:picLocks noChangeAspect="1"/>
          </p:cNvPicPr>
          <p:nvPr/>
        </p:nvPicPr>
        <p:blipFill rotWithShape="1">
          <a:blip r:embed="rId19"/>
          <a:srcRect l="80233"/>
          <a:stretch/>
        </p:blipFill>
        <p:spPr>
          <a:xfrm>
            <a:off x="0" y="171121"/>
            <a:ext cx="1536405" cy="952500"/>
          </a:xfrm>
          <a:prstGeom prst="rect">
            <a:avLst/>
          </a:prstGeom>
        </p:spPr>
      </p:pic>
      <p:pic>
        <p:nvPicPr>
          <p:cNvPr id="7" name="Picture 6">
            <a:extLst>
              <a:ext uri="{FF2B5EF4-FFF2-40B4-BE49-F238E27FC236}">
                <a16:creationId xmlns:a16="http://schemas.microsoft.com/office/drawing/2014/main" id="{F9F376C0-00E3-A94E-9D2F-168DDAF221A6}"/>
              </a:ext>
            </a:extLst>
          </p:cNvPr>
          <p:cNvPicPr>
            <a:picLocks noChangeAspect="1"/>
          </p:cNvPicPr>
          <p:nvPr/>
        </p:nvPicPr>
        <p:blipFill>
          <a:blip r:embed="rId20"/>
          <a:stretch>
            <a:fillRect/>
          </a:stretch>
        </p:blipFill>
        <p:spPr>
          <a:xfrm>
            <a:off x="-339634" y="6183236"/>
            <a:ext cx="12897394" cy="368300"/>
          </a:xfrm>
          <a:prstGeom prst="rect">
            <a:avLst/>
          </a:prstGeom>
        </p:spPr>
      </p:pic>
    </p:spTree>
    <p:extLst>
      <p:ext uri="{BB962C8B-B14F-4D97-AF65-F5344CB8AC3E}">
        <p14:creationId xmlns:p14="http://schemas.microsoft.com/office/powerpoint/2010/main" val="13198123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0000"/>
        </a:lnSpc>
        <a:spcBef>
          <a:spcPct val="0"/>
        </a:spcBef>
        <a:buNone/>
        <a:defRPr sz="2800" b="1" i="0" kern="1200" cap="all" baseline="0">
          <a:solidFill>
            <a:schemeClr val="bg1"/>
          </a:solidFill>
          <a:latin typeface="Avenir Next LT Pro Demi" panose="020B0504020202020204" pitchFamily="34" charset="77"/>
          <a:ea typeface="Avenir Next LT Pro Demi" panose="020B0504020202020204" pitchFamily="34" charset="77"/>
          <a:cs typeface="Arial" charset="0"/>
        </a:defRPr>
      </a:lvl1pPr>
    </p:titleStyle>
    <p:bodyStyle>
      <a:lvl1pPr marL="228600" indent="-228600" algn="l" defTabSz="914400" rtl="0" eaLnBrk="1" latinLnBrk="0" hangingPunct="1">
        <a:lnSpc>
          <a:spcPct val="90000"/>
        </a:lnSpc>
        <a:spcBef>
          <a:spcPts val="0"/>
        </a:spcBef>
        <a:spcAft>
          <a:spcPts val="600"/>
        </a:spcAft>
        <a:buClr>
          <a:schemeClr val="accent2"/>
        </a:buClr>
        <a:buFont typeface="Wingdings" pitchFamily="2" charset="2"/>
        <a:buChar char="§"/>
        <a:tabLst/>
        <a:defRPr sz="1800" b="0" i="0" kern="1200">
          <a:solidFill>
            <a:srgbClr val="404040"/>
          </a:solidFill>
          <a:latin typeface="Avenir Next LT Pro" panose="020B0504020202020204" pitchFamily="34" charset="77"/>
          <a:ea typeface="Avenir Next LT Pro" panose="020B0504020202020204" pitchFamily="34" charset="77"/>
          <a:cs typeface="Arial" charset="0"/>
        </a:defRPr>
      </a:lvl1pPr>
      <a:lvl2pPr marL="685800" indent="-228600" algn="l" defTabSz="914400" rtl="0" eaLnBrk="1" latinLnBrk="0" hangingPunct="1">
        <a:lnSpc>
          <a:spcPct val="90000"/>
        </a:lnSpc>
        <a:spcBef>
          <a:spcPts val="0"/>
        </a:spcBef>
        <a:spcAft>
          <a:spcPts val="600"/>
        </a:spcAft>
        <a:buClr>
          <a:schemeClr val="bg1"/>
        </a:buClr>
        <a:buFont typeface=".AppleSystemUIFont"/>
        <a:buChar char="–"/>
        <a:defRPr sz="1600" b="0" i="0" kern="1200">
          <a:solidFill>
            <a:srgbClr val="404040"/>
          </a:solidFill>
          <a:latin typeface="Avenir Next LT Pro" panose="020B0504020202020204" pitchFamily="34" charset="77"/>
          <a:ea typeface="Avenir Next LT Pro" panose="020B0504020202020204" pitchFamily="34" charset="77"/>
          <a:cs typeface="Arial" charset="0"/>
        </a:defRPr>
      </a:lvl2pPr>
      <a:lvl3pPr marL="1143000" indent="-228600" algn="l" defTabSz="914400" rtl="0" eaLnBrk="1" latinLnBrk="0" hangingPunct="1">
        <a:lnSpc>
          <a:spcPct val="90000"/>
        </a:lnSpc>
        <a:spcBef>
          <a:spcPts val="0"/>
        </a:spcBef>
        <a:spcAft>
          <a:spcPts val="600"/>
        </a:spcAft>
        <a:buClr>
          <a:schemeClr val="bg1"/>
        </a:buClr>
        <a:buFont typeface="Arial" panose="020B0604020202020204" pitchFamily="34" charset="0"/>
        <a:buChar char="•"/>
        <a:defRPr sz="1400" b="0" i="0" kern="1200">
          <a:solidFill>
            <a:srgbClr val="404040"/>
          </a:solidFill>
          <a:latin typeface="Avenir Next LT Pro" panose="020B0504020202020204" pitchFamily="34" charset="77"/>
          <a:ea typeface="Avenir Next LT Pro" panose="020B0504020202020204" pitchFamily="34" charset="77"/>
          <a:cs typeface="Arial" charset="0"/>
        </a:defRPr>
      </a:lvl3pPr>
      <a:lvl4pPr marL="16002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4pPr>
      <a:lvl5pPr marL="20574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p15:clr>
            <a:srgbClr val="F26B43"/>
          </p15:clr>
        </p15:guide>
        <p15:guide id="2" pos="3840">
          <p15:clr>
            <a:srgbClr val="F26B43"/>
          </p15:clr>
        </p15:guide>
        <p15:guide id="3" pos="240">
          <p15:clr>
            <a:srgbClr val="F26B43"/>
          </p15:clr>
        </p15:guide>
        <p15:guide id="4" pos="7464">
          <p15:clr>
            <a:srgbClr val="F26B43"/>
          </p15:clr>
        </p15:guide>
        <p15:guide id="5" orient="horz" pos="3912">
          <p15:clr>
            <a:srgbClr val="F26B43"/>
          </p15:clr>
        </p15:guide>
        <p15:guide id="6" orient="horz" pos="552">
          <p15:clr>
            <a:srgbClr val="F26B43"/>
          </p15:clr>
        </p15:guide>
        <p15:guide id="7" pos="38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89F78-5ADD-F248-944D-B471B35E5373}"/>
              </a:ext>
            </a:extLst>
          </p:cNvPr>
          <p:cNvSpPr>
            <a:spLocks noGrp="1"/>
          </p:cNvSpPr>
          <p:nvPr>
            <p:ph type="title"/>
          </p:nvPr>
        </p:nvSpPr>
        <p:spPr>
          <a:xfrm>
            <a:off x="417341" y="337035"/>
            <a:ext cx="11357316" cy="939109"/>
          </a:xfrm>
          <a:prstGeom prst="rect">
            <a:avLst/>
          </a:prstGeom>
        </p:spPr>
        <p:txBody>
          <a:bodyPr vert="horz" lIns="91440" tIns="45720" rIns="91440" bIns="45720" rtlCol="0" anchor="t" anchorCtr="0">
            <a:noAutofit/>
          </a:bodyPr>
          <a:lstStyle/>
          <a:p>
            <a:r>
              <a:rPr lang="en-US" dirty="0"/>
              <a:t>TITLE — avenir NEXT LT PRO, DEMI, 28 PT, DARK BLUE, caps</a:t>
            </a:r>
          </a:p>
        </p:txBody>
      </p:sp>
      <p:sp>
        <p:nvSpPr>
          <p:cNvPr id="3" name="Text Placeholder 2">
            <a:extLst>
              <a:ext uri="{FF2B5EF4-FFF2-40B4-BE49-F238E27FC236}">
                <a16:creationId xmlns:a16="http://schemas.microsoft.com/office/drawing/2014/main" id="{31F2B12F-0D34-014D-AAC4-60DDBC4D2991}"/>
              </a:ext>
            </a:extLst>
          </p:cNvPr>
          <p:cNvSpPr>
            <a:spLocks noGrp="1"/>
          </p:cNvSpPr>
          <p:nvPr>
            <p:ph type="body" idx="1"/>
          </p:nvPr>
        </p:nvSpPr>
        <p:spPr>
          <a:xfrm>
            <a:off x="417341" y="1316646"/>
            <a:ext cx="11357316" cy="486031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2"/>
            <a:endParaRPr lang="en-US" dirty="0"/>
          </a:p>
          <a:p>
            <a:pPr lvl="2"/>
            <a:endParaRPr lang="en-US" dirty="0"/>
          </a:p>
        </p:txBody>
      </p:sp>
      <p:pic>
        <p:nvPicPr>
          <p:cNvPr id="10" name="Picture 9">
            <a:extLst>
              <a:ext uri="{FF2B5EF4-FFF2-40B4-BE49-F238E27FC236}">
                <a16:creationId xmlns:a16="http://schemas.microsoft.com/office/drawing/2014/main" id="{5584AA60-9EC7-C229-7B0D-637A9CC364CB}"/>
              </a:ext>
            </a:extLst>
          </p:cNvPr>
          <p:cNvPicPr>
            <a:picLocks noChangeAspect="1"/>
          </p:cNvPicPr>
          <p:nvPr/>
        </p:nvPicPr>
        <p:blipFill>
          <a:blip r:embed="rId18">
            <a:extLst>
              <a:ext uri="{96DAC541-7B7A-43D3-8B79-37D633B846F1}">
                <asvg:svgBlip xmlns:asvg="http://schemas.microsoft.com/office/drawing/2016/SVG/main" r:embed="rId19"/>
              </a:ext>
            </a:extLst>
          </a:blip>
          <a:srcRect t="401" b="401"/>
          <a:stretch/>
        </p:blipFill>
        <p:spPr>
          <a:xfrm>
            <a:off x="11326500" y="6311041"/>
            <a:ext cx="522600" cy="449288"/>
          </a:xfrm>
          <a:prstGeom prst="rect">
            <a:avLst/>
          </a:prstGeom>
        </p:spPr>
      </p:pic>
      <p:sp>
        <p:nvSpPr>
          <p:cNvPr id="13" name="Footer Placeholder 4">
            <a:extLst>
              <a:ext uri="{FF2B5EF4-FFF2-40B4-BE49-F238E27FC236}">
                <a16:creationId xmlns:a16="http://schemas.microsoft.com/office/drawing/2014/main" id="{68F8E9F5-C013-8A12-AF55-D232E33DD814}"/>
              </a:ext>
            </a:extLst>
          </p:cNvPr>
          <p:cNvSpPr>
            <a:spLocks noGrp="1"/>
          </p:cNvSpPr>
          <p:nvPr>
            <p:ph type="ftr" sz="quarter" idx="3"/>
          </p:nvPr>
        </p:nvSpPr>
        <p:spPr>
          <a:xfrm>
            <a:off x="694574" y="6366854"/>
            <a:ext cx="6743700" cy="365125"/>
          </a:xfrm>
          <a:prstGeom prst="rect">
            <a:avLst/>
          </a:prstGeom>
        </p:spPr>
        <p:txBody>
          <a:bodyPr vert="horz" lIns="91440" tIns="45720" rIns="91440" bIns="45720" rtlCol="0" anchor="ctr"/>
          <a:lstStyle>
            <a:lvl1pPr algn="l">
              <a:defRPr sz="900" b="0" i="0" cap="all" baseline="0">
                <a:solidFill>
                  <a:srgbClr val="999999"/>
                </a:solidFill>
                <a:latin typeface="Avenir Light" panose="020B0402020203020204" pitchFamily="34" charset="77"/>
                <a:ea typeface="Avenir Light" panose="020B0402020203020204" pitchFamily="34" charset="77"/>
                <a:cs typeface="Arial" charset="0"/>
              </a:defRPr>
            </a:lvl1pPr>
          </a:lstStyle>
          <a:p>
            <a:endParaRPr lang="en-US" dirty="0"/>
          </a:p>
        </p:txBody>
      </p:sp>
      <p:sp>
        <p:nvSpPr>
          <p:cNvPr id="14" name="Slide Number Placeholder 5">
            <a:extLst>
              <a:ext uri="{FF2B5EF4-FFF2-40B4-BE49-F238E27FC236}">
                <a16:creationId xmlns:a16="http://schemas.microsoft.com/office/drawing/2014/main" id="{C6AB9BA4-9CF3-ACA9-B33F-6F0BEDBD60D5}"/>
              </a:ext>
            </a:extLst>
          </p:cNvPr>
          <p:cNvSpPr>
            <a:spLocks noGrp="1"/>
          </p:cNvSpPr>
          <p:nvPr>
            <p:ph type="sldNum" sz="quarter" idx="4"/>
          </p:nvPr>
        </p:nvSpPr>
        <p:spPr>
          <a:xfrm>
            <a:off x="300359" y="6366854"/>
            <a:ext cx="318761" cy="365125"/>
          </a:xfrm>
          <a:prstGeom prst="rect">
            <a:avLst/>
          </a:prstGeom>
        </p:spPr>
        <p:txBody>
          <a:bodyPr vert="horz" lIns="91440" tIns="45720" rIns="91440" bIns="45720" rtlCol="0" anchor="ctr"/>
          <a:lstStyle>
            <a:lvl1pPr>
              <a:defRPr lang="en-US" sz="900" b="0" i="0" cap="all" baseline="0" smtClean="0">
                <a:solidFill>
                  <a:srgbClr val="999999"/>
                </a:solidFill>
                <a:latin typeface="Avenir Light" panose="020B0402020203020204" pitchFamily="34" charset="77"/>
                <a:ea typeface="Avenir Light" panose="020B0402020203020204" pitchFamily="34" charset="77"/>
                <a:cs typeface="Arial" charset="0"/>
              </a:defRPr>
            </a:lvl1pPr>
          </a:lstStyle>
          <a:p>
            <a:fld id="{9564885F-477D-A14D-B2C1-5ECAF755F313}" type="slidenum">
              <a:rPr lang="en-LT" smtClean="0"/>
              <a:pPr/>
              <a:t>‹#›</a:t>
            </a:fld>
            <a:endParaRPr lang="en-LT" dirty="0"/>
          </a:p>
        </p:txBody>
      </p:sp>
    </p:spTree>
    <p:extLst>
      <p:ext uri="{BB962C8B-B14F-4D97-AF65-F5344CB8AC3E}">
        <p14:creationId xmlns:p14="http://schemas.microsoft.com/office/powerpoint/2010/main" val="230219093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0000"/>
        </a:lnSpc>
        <a:spcBef>
          <a:spcPct val="0"/>
        </a:spcBef>
        <a:buNone/>
        <a:defRPr sz="2800" b="1" i="0" kern="1200" cap="all" baseline="0">
          <a:solidFill>
            <a:schemeClr val="bg1"/>
          </a:solidFill>
          <a:latin typeface="Avenir Next LT Pro Demi" panose="020B0504020202020204" pitchFamily="34" charset="77"/>
          <a:ea typeface="Avenir Next LT Pro Demi" panose="020B0504020202020204" pitchFamily="34" charset="77"/>
          <a:cs typeface="Arial" charset="0"/>
        </a:defRPr>
      </a:lvl1pPr>
    </p:titleStyle>
    <p:bodyStyle>
      <a:lvl1pPr marL="228600" indent="-228600" algn="l" defTabSz="914400" rtl="0" eaLnBrk="1" latinLnBrk="0" hangingPunct="1">
        <a:lnSpc>
          <a:spcPct val="90000"/>
        </a:lnSpc>
        <a:spcBef>
          <a:spcPts val="0"/>
        </a:spcBef>
        <a:spcAft>
          <a:spcPts val="600"/>
        </a:spcAft>
        <a:buClr>
          <a:schemeClr val="accent2"/>
        </a:buClr>
        <a:buFont typeface="Wingdings" pitchFamily="2" charset="2"/>
        <a:buChar char="§"/>
        <a:tabLst/>
        <a:defRPr sz="1800" b="0" i="0" kern="1200">
          <a:solidFill>
            <a:srgbClr val="404040"/>
          </a:solidFill>
          <a:latin typeface="Avenir Next LT Pro" panose="020B0504020202020204" pitchFamily="34" charset="77"/>
          <a:ea typeface="Avenir Next LT Pro" panose="020B0504020202020204" pitchFamily="34" charset="77"/>
          <a:cs typeface="Arial" charset="0"/>
        </a:defRPr>
      </a:lvl1pPr>
      <a:lvl2pPr marL="685800" indent="-228600" algn="l" defTabSz="914400" rtl="0" eaLnBrk="1" latinLnBrk="0" hangingPunct="1">
        <a:lnSpc>
          <a:spcPct val="90000"/>
        </a:lnSpc>
        <a:spcBef>
          <a:spcPts val="0"/>
        </a:spcBef>
        <a:spcAft>
          <a:spcPts val="600"/>
        </a:spcAft>
        <a:buClr>
          <a:schemeClr val="bg1"/>
        </a:buClr>
        <a:buFont typeface=".AppleSystemUIFont"/>
        <a:buChar char="–"/>
        <a:defRPr sz="1600" b="0" i="0" kern="1200">
          <a:solidFill>
            <a:srgbClr val="404040"/>
          </a:solidFill>
          <a:latin typeface="Avenir Next LT Pro" panose="020B0504020202020204" pitchFamily="34" charset="77"/>
          <a:ea typeface="Avenir Next LT Pro" panose="020B0504020202020204" pitchFamily="34" charset="77"/>
          <a:cs typeface="Arial" charset="0"/>
        </a:defRPr>
      </a:lvl2pPr>
      <a:lvl3pPr marL="1143000" indent="-228600" algn="l" defTabSz="914400" rtl="0" eaLnBrk="1" latinLnBrk="0" hangingPunct="1">
        <a:lnSpc>
          <a:spcPct val="90000"/>
        </a:lnSpc>
        <a:spcBef>
          <a:spcPts val="0"/>
        </a:spcBef>
        <a:spcAft>
          <a:spcPts val="600"/>
        </a:spcAft>
        <a:buClr>
          <a:schemeClr val="bg1"/>
        </a:buClr>
        <a:buFont typeface="Arial" panose="020B0604020202020204" pitchFamily="34" charset="0"/>
        <a:buChar char="•"/>
        <a:defRPr sz="1400" b="0" i="0" kern="1200">
          <a:solidFill>
            <a:srgbClr val="404040"/>
          </a:solidFill>
          <a:latin typeface="Avenir Next LT Pro" panose="020B0504020202020204" pitchFamily="34" charset="77"/>
          <a:ea typeface="Avenir Next LT Pro" panose="020B0504020202020204" pitchFamily="34" charset="77"/>
          <a:cs typeface="Arial" charset="0"/>
        </a:defRPr>
      </a:lvl3pPr>
      <a:lvl4pPr marL="16002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4pPr>
      <a:lvl5pPr marL="20574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p15:clr>
            <a:srgbClr val="F26B43"/>
          </p15:clr>
        </p15:guide>
        <p15:guide id="2" pos="3840">
          <p15:clr>
            <a:srgbClr val="F26B43"/>
          </p15:clr>
        </p15:guide>
        <p15:guide id="3" pos="240">
          <p15:clr>
            <a:srgbClr val="F26B43"/>
          </p15:clr>
        </p15:guide>
        <p15:guide id="4" pos="7464">
          <p15:clr>
            <a:srgbClr val="F26B43"/>
          </p15:clr>
        </p15:guide>
        <p15:guide id="5" orient="horz" pos="3912">
          <p15:clr>
            <a:srgbClr val="F26B43"/>
          </p15:clr>
        </p15:guide>
        <p15:guide id="6" orient="horz" pos="552">
          <p15:clr>
            <a:srgbClr val="F26B43"/>
          </p15:clr>
        </p15:guide>
        <p15:guide id="7" pos="38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89F78-5ADD-F248-944D-B471B35E5373}"/>
              </a:ext>
            </a:extLst>
          </p:cNvPr>
          <p:cNvSpPr>
            <a:spLocks noGrp="1"/>
          </p:cNvSpPr>
          <p:nvPr>
            <p:ph type="title"/>
          </p:nvPr>
        </p:nvSpPr>
        <p:spPr>
          <a:xfrm>
            <a:off x="417341" y="338458"/>
            <a:ext cx="11361867" cy="869909"/>
          </a:xfrm>
          <a:prstGeom prst="rect">
            <a:avLst/>
          </a:prstGeom>
        </p:spPr>
        <p:txBody>
          <a:bodyPr vert="horz" lIns="91440" tIns="45720" rIns="91440" bIns="45720" rtlCol="0" anchor="t">
            <a:noAutofit/>
          </a:bodyPr>
          <a:lstStyle/>
          <a:p>
            <a:r>
              <a:rPr lang="en-US" dirty="0"/>
              <a:t>TITLE — avenir NEXT LT PRO, DEMI, 28 PT, DARK BLUE, caps</a:t>
            </a:r>
          </a:p>
        </p:txBody>
      </p:sp>
      <p:sp>
        <p:nvSpPr>
          <p:cNvPr id="3" name="Text Placeholder 2">
            <a:extLst>
              <a:ext uri="{FF2B5EF4-FFF2-40B4-BE49-F238E27FC236}">
                <a16:creationId xmlns:a16="http://schemas.microsoft.com/office/drawing/2014/main" id="{31F2B12F-0D34-014D-AAC4-60DDBC4D2991}"/>
              </a:ext>
            </a:extLst>
          </p:cNvPr>
          <p:cNvSpPr>
            <a:spLocks noGrp="1"/>
          </p:cNvSpPr>
          <p:nvPr>
            <p:ph type="body" idx="1"/>
          </p:nvPr>
        </p:nvSpPr>
        <p:spPr>
          <a:xfrm>
            <a:off x="417341" y="1316645"/>
            <a:ext cx="11357316" cy="4811871"/>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2"/>
            <a:endParaRPr lang="en-US" dirty="0"/>
          </a:p>
          <a:p>
            <a:pPr lvl="2"/>
            <a:endParaRPr lang="en-US" dirty="0"/>
          </a:p>
        </p:txBody>
      </p:sp>
      <p:sp>
        <p:nvSpPr>
          <p:cNvPr id="6" name="Slide Number Placeholder 5">
            <a:extLst>
              <a:ext uri="{FF2B5EF4-FFF2-40B4-BE49-F238E27FC236}">
                <a16:creationId xmlns:a16="http://schemas.microsoft.com/office/drawing/2014/main" id="{BA266111-8772-BA4B-B08B-5CCEC2638044}"/>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999999"/>
                </a:solidFill>
                <a:latin typeface="Avenir Next LT Pro" panose="020B0504020202020204" pitchFamily="34" charset="77"/>
                <a:ea typeface="Avenir Next LT Pro" panose="020B0504020202020204" pitchFamily="34" charset="77"/>
                <a:cs typeface="Arial" charset="0"/>
              </a:defRPr>
            </a:lvl1pPr>
          </a:lstStyle>
          <a:p>
            <a:fld id="{9564885F-477D-A14D-B2C1-5ECAF755F313}" type="slidenum">
              <a:rPr lang="en-US" smtClean="0"/>
              <a:pPr/>
              <a:t>‹#›</a:t>
            </a:fld>
            <a:endParaRPr lang="en-US" spc="400" dirty="0"/>
          </a:p>
        </p:txBody>
      </p:sp>
      <p:sp>
        <p:nvSpPr>
          <p:cNvPr id="5" name="Footer Placeholder 4">
            <a:extLst>
              <a:ext uri="{FF2B5EF4-FFF2-40B4-BE49-F238E27FC236}">
                <a16:creationId xmlns:a16="http://schemas.microsoft.com/office/drawing/2014/main" id="{88ECCEAE-1137-4B48-9DD2-1114954881B0}"/>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999999"/>
                </a:solidFill>
                <a:latin typeface="Avenir Next LT Pro" panose="020B0504020202020204" pitchFamily="34" charset="77"/>
                <a:ea typeface="Avenir Next LT Pro" panose="020B0504020202020204" pitchFamily="34" charset="77"/>
                <a:cs typeface="Arial" charset="0"/>
              </a:defRPr>
            </a:lvl1pPr>
          </a:lstStyle>
          <a:p>
            <a:endParaRPr lang="en-US" dirty="0"/>
          </a:p>
        </p:txBody>
      </p:sp>
    </p:spTree>
    <p:extLst>
      <p:ext uri="{BB962C8B-B14F-4D97-AF65-F5344CB8AC3E}">
        <p14:creationId xmlns:p14="http://schemas.microsoft.com/office/powerpoint/2010/main" val="350175358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0000"/>
        </a:lnSpc>
        <a:spcBef>
          <a:spcPct val="0"/>
        </a:spcBef>
        <a:buNone/>
        <a:defRPr sz="2800" b="1" i="0" kern="1200" cap="all" baseline="0">
          <a:solidFill>
            <a:schemeClr val="bg1"/>
          </a:solidFill>
          <a:latin typeface="Avenir Next LT Pro Demi" panose="020B0504020202020204" pitchFamily="34" charset="77"/>
          <a:ea typeface="Avenir Next LT Pro Demi" panose="020B0504020202020204" pitchFamily="34" charset="77"/>
          <a:cs typeface="Arial" charset="0"/>
        </a:defRPr>
      </a:lvl1pPr>
    </p:titleStyle>
    <p:bodyStyle>
      <a:lvl1pPr marL="228600" indent="-228600" algn="l" defTabSz="914400" rtl="0" eaLnBrk="1" latinLnBrk="0" hangingPunct="1">
        <a:lnSpc>
          <a:spcPct val="90000"/>
        </a:lnSpc>
        <a:spcBef>
          <a:spcPts val="0"/>
        </a:spcBef>
        <a:spcAft>
          <a:spcPts val="600"/>
        </a:spcAft>
        <a:buClr>
          <a:schemeClr val="accent2"/>
        </a:buClr>
        <a:buFont typeface="Wingdings" pitchFamily="2" charset="2"/>
        <a:buChar char="§"/>
        <a:tabLst/>
        <a:defRPr sz="1800" b="0" i="0" kern="1200">
          <a:solidFill>
            <a:srgbClr val="404040"/>
          </a:solidFill>
          <a:latin typeface="Avenir Next LT Pro" panose="020B0504020202020204" pitchFamily="34" charset="77"/>
          <a:ea typeface="Avenir Next LT Pro" panose="020B0504020202020204" pitchFamily="34" charset="77"/>
          <a:cs typeface="Arial" charset="0"/>
        </a:defRPr>
      </a:lvl1pPr>
      <a:lvl2pPr marL="685800" indent="-228600" algn="l" defTabSz="914400" rtl="0" eaLnBrk="1" latinLnBrk="0" hangingPunct="1">
        <a:lnSpc>
          <a:spcPct val="90000"/>
        </a:lnSpc>
        <a:spcBef>
          <a:spcPts val="0"/>
        </a:spcBef>
        <a:spcAft>
          <a:spcPts val="600"/>
        </a:spcAft>
        <a:buClr>
          <a:schemeClr val="bg1"/>
        </a:buClr>
        <a:buFont typeface=".AppleSystemUIFont"/>
        <a:buChar char="–"/>
        <a:defRPr sz="1600" b="0" i="0" kern="1200">
          <a:solidFill>
            <a:srgbClr val="404040"/>
          </a:solidFill>
          <a:latin typeface="Avenir Next LT Pro" panose="020B0504020202020204" pitchFamily="34" charset="77"/>
          <a:ea typeface="Avenir Next LT Pro" panose="020B0504020202020204" pitchFamily="34" charset="77"/>
          <a:cs typeface="Arial" charset="0"/>
        </a:defRPr>
      </a:lvl2pPr>
      <a:lvl3pPr marL="1143000" indent="-228600" algn="l" defTabSz="914400" rtl="0" eaLnBrk="1" latinLnBrk="0" hangingPunct="1">
        <a:lnSpc>
          <a:spcPct val="90000"/>
        </a:lnSpc>
        <a:spcBef>
          <a:spcPts val="0"/>
        </a:spcBef>
        <a:spcAft>
          <a:spcPts val="600"/>
        </a:spcAft>
        <a:buClr>
          <a:schemeClr val="bg1"/>
        </a:buClr>
        <a:buFont typeface="Arial" panose="020B0604020202020204" pitchFamily="34" charset="0"/>
        <a:buChar char="•"/>
        <a:defRPr sz="1400" b="0" i="0" kern="1200">
          <a:solidFill>
            <a:srgbClr val="404040"/>
          </a:solidFill>
          <a:latin typeface="Avenir Next LT Pro" panose="020B0504020202020204" pitchFamily="34" charset="77"/>
          <a:ea typeface="Avenir Next LT Pro" panose="020B0504020202020204" pitchFamily="34" charset="77"/>
          <a:cs typeface="Arial" charset="0"/>
        </a:defRPr>
      </a:lvl3pPr>
      <a:lvl4pPr marL="16002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4pPr>
      <a:lvl5pPr marL="20574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56">
          <p15:clr>
            <a:srgbClr val="F26B43"/>
          </p15:clr>
        </p15:guide>
        <p15:guide id="2" pos="3840">
          <p15:clr>
            <a:srgbClr val="F26B43"/>
          </p15:clr>
        </p15:guide>
        <p15:guide id="3" pos="216">
          <p15:clr>
            <a:srgbClr val="F26B43"/>
          </p15:clr>
        </p15:guide>
        <p15:guide id="4" pos="7464">
          <p15:clr>
            <a:srgbClr val="F26B43"/>
          </p15:clr>
        </p15:guide>
        <p15:guide id="5" orient="horz" pos="3912">
          <p15:clr>
            <a:srgbClr val="F26B43"/>
          </p15:clr>
        </p15:guide>
        <p15:guide id="6" orient="horz" pos="40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89F78-5ADD-F248-944D-B471B35E5373}"/>
              </a:ext>
            </a:extLst>
          </p:cNvPr>
          <p:cNvSpPr>
            <a:spLocks noGrp="1"/>
          </p:cNvSpPr>
          <p:nvPr>
            <p:ph type="title"/>
          </p:nvPr>
        </p:nvSpPr>
        <p:spPr>
          <a:xfrm>
            <a:off x="3773011" y="245990"/>
            <a:ext cx="8001646" cy="336692"/>
          </a:xfrm>
          <a:prstGeom prst="rect">
            <a:avLst/>
          </a:prstGeom>
        </p:spPr>
        <p:txBody>
          <a:bodyPr vert="horz" lIns="91440" tIns="45720" rIns="91440" bIns="45720" rtlCol="0" anchor="t">
            <a:noAutofit/>
          </a:bodyPr>
          <a:lstStyle/>
          <a:p>
            <a:r>
              <a:rPr lang="en-US" dirty="0"/>
              <a:t>TITLE — avenir NEXT LT PRO, DEMI, 28 PT, DARK BLUE, caps</a:t>
            </a:r>
          </a:p>
        </p:txBody>
      </p:sp>
      <p:sp>
        <p:nvSpPr>
          <p:cNvPr id="3" name="Text Placeholder 2">
            <a:extLst>
              <a:ext uri="{FF2B5EF4-FFF2-40B4-BE49-F238E27FC236}">
                <a16:creationId xmlns:a16="http://schemas.microsoft.com/office/drawing/2014/main" id="{31F2B12F-0D34-014D-AAC4-60DDBC4D2991}"/>
              </a:ext>
            </a:extLst>
          </p:cNvPr>
          <p:cNvSpPr>
            <a:spLocks noGrp="1"/>
          </p:cNvSpPr>
          <p:nvPr>
            <p:ph type="body" idx="1"/>
          </p:nvPr>
        </p:nvSpPr>
        <p:spPr>
          <a:xfrm>
            <a:off x="417340" y="1316645"/>
            <a:ext cx="11357317" cy="4811871"/>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2"/>
            <a:endParaRPr lang="en-US" dirty="0"/>
          </a:p>
          <a:p>
            <a:pPr lvl="2"/>
            <a:endParaRPr lang="en-US" dirty="0"/>
          </a:p>
        </p:txBody>
      </p:sp>
      <p:sp>
        <p:nvSpPr>
          <p:cNvPr id="6" name="Slide Number Placeholder 5">
            <a:extLst>
              <a:ext uri="{FF2B5EF4-FFF2-40B4-BE49-F238E27FC236}">
                <a16:creationId xmlns:a16="http://schemas.microsoft.com/office/drawing/2014/main" id="{BA266111-8772-BA4B-B08B-5CCEC2638044}"/>
              </a:ext>
            </a:extLst>
          </p:cNvPr>
          <p:cNvSpPr>
            <a:spLocks noGrp="1"/>
          </p:cNvSpPr>
          <p:nvPr>
            <p:ph type="sldNum" sz="quarter" idx="4"/>
          </p:nvPr>
        </p:nvSpPr>
        <p:spPr>
          <a:xfrm>
            <a:off x="364109" y="6470661"/>
            <a:ext cx="318761" cy="365125"/>
          </a:xfrm>
          <a:prstGeom prst="rect">
            <a:avLst/>
          </a:prstGeom>
        </p:spPr>
        <p:txBody>
          <a:bodyPr vert="horz" lIns="91440" tIns="45720" rIns="91440" bIns="45720" rtlCol="0" anchor="ctr"/>
          <a:lstStyle>
            <a:lvl1pPr algn="r">
              <a:defRPr sz="800" b="0" i="0">
                <a:solidFill>
                  <a:srgbClr val="999999"/>
                </a:solidFill>
                <a:latin typeface="Avenir Next LT Pro" panose="020B0504020202020204" pitchFamily="34" charset="77"/>
                <a:ea typeface="Avenir Next LT Pro" panose="020B0504020202020204" pitchFamily="34" charset="77"/>
                <a:cs typeface="Arial" charset="0"/>
              </a:defRPr>
            </a:lvl1pPr>
          </a:lstStyle>
          <a:p>
            <a:fld id="{9564885F-477D-A14D-B2C1-5ECAF755F313}" type="slidenum">
              <a:rPr lang="en-US" smtClean="0"/>
              <a:pPr/>
              <a:t>‹#›</a:t>
            </a:fld>
            <a:endParaRPr lang="en-US" spc="400" dirty="0"/>
          </a:p>
        </p:txBody>
      </p:sp>
      <p:sp>
        <p:nvSpPr>
          <p:cNvPr id="5" name="Footer Placeholder 4">
            <a:extLst>
              <a:ext uri="{FF2B5EF4-FFF2-40B4-BE49-F238E27FC236}">
                <a16:creationId xmlns:a16="http://schemas.microsoft.com/office/drawing/2014/main" id="{88ECCEAE-1137-4B48-9DD2-1114954881B0}"/>
              </a:ext>
            </a:extLst>
          </p:cNvPr>
          <p:cNvSpPr>
            <a:spLocks noGrp="1"/>
          </p:cNvSpPr>
          <p:nvPr>
            <p:ph type="ftr" sz="quarter" idx="3"/>
          </p:nvPr>
        </p:nvSpPr>
        <p:spPr>
          <a:xfrm>
            <a:off x="753446" y="6459579"/>
            <a:ext cx="7617506" cy="385538"/>
          </a:xfrm>
          <a:prstGeom prst="rect">
            <a:avLst/>
          </a:prstGeom>
        </p:spPr>
        <p:txBody>
          <a:bodyPr vert="horz" lIns="91440" tIns="45720" rIns="91440" bIns="45720" rtlCol="0" anchor="ctr"/>
          <a:lstStyle>
            <a:lvl1pPr algn="l">
              <a:defRPr sz="900" b="0" i="0" cap="all" baseline="0">
                <a:solidFill>
                  <a:srgbClr val="999999"/>
                </a:solidFill>
                <a:latin typeface="Avenir Next LT Pro" panose="020B0504020202020204" pitchFamily="34" charset="77"/>
                <a:ea typeface="Avenir Next LT Pro" panose="020B0504020202020204" pitchFamily="34" charset="77"/>
                <a:cs typeface="Arial" charset="0"/>
              </a:defRPr>
            </a:lvl1pPr>
          </a:lstStyle>
          <a:p>
            <a:endParaRPr lang="en-US" dirty="0"/>
          </a:p>
        </p:txBody>
      </p:sp>
      <p:pic>
        <p:nvPicPr>
          <p:cNvPr id="10" name="Picture 9">
            <a:extLst>
              <a:ext uri="{FF2B5EF4-FFF2-40B4-BE49-F238E27FC236}">
                <a16:creationId xmlns:a16="http://schemas.microsoft.com/office/drawing/2014/main" id="{728580DD-A52A-C7B3-5157-BCAF2C7D7E0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84933" t="-1" r="-1" b="-123"/>
          <a:stretch/>
        </p:blipFill>
        <p:spPr>
          <a:xfrm>
            <a:off x="0" y="278942"/>
            <a:ext cx="3492884" cy="455723"/>
          </a:xfrm>
          <a:prstGeom prst="rect">
            <a:avLst/>
          </a:prstGeom>
        </p:spPr>
      </p:pic>
    </p:spTree>
    <p:extLst>
      <p:ext uri="{BB962C8B-B14F-4D97-AF65-F5344CB8AC3E}">
        <p14:creationId xmlns:p14="http://schemas.microsoft.com/office/powerpoint/2010/main" val="44007834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0000"/>
        </a:lnSpc>
        <a:spcBef>
          <a:spcPct val="0"/>
        </a:spcBef>
        <a:buNone/>
        <a:defRPr sz="2800" b="1" i="0" kern="1200" cap="all" baseline="0">
          <a:solidFill>
            <a:srgbClr val="0C2340"/>
          </a:solidFill>
          <a:latin typeface="Avenir Next LT Pro Demi" panose="020B0504020202020204" pitchFamily="34" charset="77"/>
          <a:ea typeface="Avenir Next LT Pro Demi" panose="020B0504020202020204" pitchFamily="34" charset="77"/>
          <a:cs typeface="Arial" charset="0"/>
        </a:defRPr>
      </a:lvl1pPr>
    </p:titleStyle>
    <p:bodyStyle>
      <a:lvl1pPr marL="228600" indent="-228600" algn="l" defTabSz="914400" rtl="0" eaLnBrk="1" latinLnBrk="0" hangingPunct="1">
        <a:lnSpc>
          <a:spcPct val="90000"/>
        </a:lnSpc>
        <a:spcBef>
          <a:spcPts val="0"/>
        </a:spcBef>
        <a:spcAft>
          <a:spcPts val="600"/>
        </a:spcAft>
        <a:buClr>
          <a:schemeClr val="accent2"/>
        </a:buClr>
        <a:buFont typeface="Wingdings" pitchFamily="2" charset="2"/>
        <a:buChar char="§"/>
        <a:tabLst/>
        <a:defRPr sz="1800" b="0" i="0" kern="1200">
          <a:solidFill>
            <a:srgbClr val="404040"/>
          </a:solidFill>
          <a:latin typeface="Avenir Next LT Pro" panose="020B0504020202020204" pitchFamily="34" charset="77"/>
          <a:ea typeface="Avenir Next LT Pro" panose="020B0504020202020204" pitchFamily="34" charset="77"/>
          <a:cs typeface="Arial" charset="0"/>
        </a:defRPr>
      </a:lvl1pPr>
      <a:lvl2pPr marL="685800" indent="-228600" algn="l" defTabSz="914400" rtl="0" eaLnBrk="1" latinLnBrk="0" hangingPunct="1">
        <a:lnSpc>
          <a:spcPct val="90000"/>
        </a:lnSpc>
        <a:spcBef>
          <a:spcPts val="0"/>
        </a:spcBef>
        <a:spcAft>
          <a:spcPts val="600"/>
        </a:spcAft>
        <a:buClr>
          <a:schemeClr val="bg1"/>
        </a:buClr>
        <a:buFont typeface=".AppleSystemUIFont"/>
        <a:buChar char="–"/>
        <a:defRPr sz="1600" b="0" i="0" kern="1200">
          <a:solidFill>
            <a:srgbClr val="404040"/>
          </a:solidFill>
          <a:latin typeface="Avenir Next LT Pro" panose="020B0504020202020204" pitchFamily="34" charset="77"/>
          <a:ea typeface="Avenir Next LT Pro" panose="020B0504020202020204" pitchFamily="34" charset="77"/>
          <a:cs typeface="Arial" charset="0"/>
        </a:defRPr>
      </a:lvl2pPr>
      <a:lvl3pPr marL="1143000" indent="-228600" algn="l" defTabSz="914400" rtl="0" eaLnBrk="1" latinLnBrk="0" hangingPunct="1">
        <a:lnSpc>
          <a:spcPct val="90000"/>
        </a:lnSpc>
        <a:spcBef>
          <a:spcPts val="0"/>
        </a:spcBef>
        <a:spcAft>
          <a:spcPts val="600"/>
        </a:spcAft>
        <a:buClr>
          <a:schemeClr val="bg1"/>
        </a:buClr>
        <a:buFont typeface="Arial" panose="020B0604020202020204" pitchFamily="34" charset="0"/>
        <a:buChar char="•"/>
        <a:defRPr sz="1400" b="0" i="0" kern="1200">
          <a:solidFill>
            <a:srgbClr val="404040"/>
          </a:solidFill>
          <a:latin typeface="Avenir Next LT Pro" panose="020B0504020202020204" pitchFamily="34" charset="77"/>
          <a:ea typeface="Avenir Next LT Pro" panose="020B0504020202020204" pitchFamily="34" charset="77"/>
          <a:cs typeface="Arial" charset="0"/>
        </a:defRPr>
      </a:lvl3pPr>
      <a:lvl4pPr marL="16002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4pPr>
      <a:lvl5pPr marL="2057400"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rgbClr val="63656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56">
          <p15:clr>
            <a:srgbClr val="F26B43"/>
          </p15:clr>
        </p15:guide>
        <p15:guide id="2" pos="3840">
          <p15:clr>
            <a:srgbClr val="F26B43"/>
          </p15:clr>
        </p15:guide>
        <p15:guide id="3" pos="216">
          <p15:clr>
            <a:srgbClr val="F26B43"/>
          </p15:clr>
        </p15:guide>
        <p15:guide id="4" pos="7464">
          <p15:clr>
            <a:srgbClr val="F26B43"/>
          </p15:clr>
        </p15:guide>
        <p15:guide id="5" orient="horz" pos="3912">
          <p15:clr>
            <a:srgbClr val="F26B43"/>
          </p15:clr>
        </p15:guide>
        <p15:guide id="6" orient="horz" pos="4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rwm0028@auburn.edu"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9D37A-64EE-4801-D269-7D7F51E5782C}"/>
              </a:ext>
            </a:extLst>
          </p:cNvPr>
          <p:cNvSpPr>
            <a:spLocks noGrp="1"/>
          </p:cNvSpPr>
          <p:nvPr>
            <p:ph type="ctrTitle"/>
          </p:nvPr>
        </p:nvSpPr>
        <p:spPr>
          <a:xfrm>
            <a:off x="419100" y="412750"/>
            <a:ext cx="11353800" cy="2387600"/>
          </a:xfrm>
        </p:spPr>
        <p:txBody>
          <a:bodyPr>
            <a:noAutofit/>
          </a:bodyPr>
          <a:lstStyle/>
          <a:p>
            <a:pPr>
              <a:lnSpc>
                <a:spcPct val="120000"/>
              </a:lnSpc>
              <a:spcBef>
                <a:spcPts val="0"/>
              </a:spcBef>
            </a:pPr>
            <a:r>
              <a:rPr lang="en-US" sz="4000" dirty="0"/>
              <a:t>The Writing SYSTEM: A Systemic Approach to Graduate Writing Instruction and Intervention</a:t>
            </a:r>
            <a:endParaRPr lang="en-US" sz="3200" dirty="0"/>
          </a:p>
        </p:txBody>
      </p:sp>
      <p:sp>
        <p:nvSpPr>
          <p:cNvPr id="3" name="Subtitle 2">
            <a:extLst>
              <a:ext uri="{FF2B5EF4-FFF2-40B4-BE49-F238E27FC236}">
                <a16:creationId xmlns:a16="http://schemas.microsoft.com/office/drawing/2014/main" id="{BCBDFEFB-D56B-8D18-9CD0-15DA8A84085B}"/>
              </a:ext>
            </a:extLst>
          </p:cNvPr>
          <p:cNvSpPr>
            <a:spLocks noGrp="1"/>
          </p:cNvSpPr>
          <p:nvPr>
            <p:ph type="subTitle" idx="1"/>
          </p:nvPr>
        </p:nvSpPr>
        <p:spPr>
          <a:xfrm>
            <a:off x="1524000" y="2892424"/>
            <a:ext cx="9144000" cy="2133599"/>
          </a:xfrm>
        </p:spPr>
        <p:txBody>
          <a:bodyPr/>
          <a:lstStyle/>
          <a:p>
            <a:pPr>
              <a:lnSpc>
                <a:spcPct val="100000"/>
              </a:lnSpc>
              <a:spcAft>
                <a:spcPts val="1200"/>
              </a:spcAft>
            </a:pPr>
            <a:r>
              <a:rPr lang="en-US" dirty="0"/>
              <a:t>Russell W. Mailen*, Katharine Brown, Christopher </a:t>
            </a:r>
            <a:r>
              <a:rPr lang="en-US" dirty="0" err="1"/>
              <a:t>Basgier</a:t>
            </a:r>
            <a:r>
              <a:rPr lang="en-US" dirty="0"/>
              <a:t>, Jeffrey </a:t>
            </a:r>
            <a:r>
              <a:rPr lang="en-US" dirty="0" err="1"/>
              <a:t>LaMondia</a:t>
            </a:r>
            <a:r>
              <a:rPr lang="en-US" dirty="0"/>
              <a:t>, Sushil Adhikari</a:t>
            </a:r>
          </a:p>
          <a:p>
            <a:pPr>
              <a:lnSpc>
                <a:spcPct val="100000"/>
              </a:lnSpc>
              <a:spcAft>
                <a:spcPts val="1200"/>
              </a:spcAft>
            </a:pPr>
            <a:r>
              <a:rPr lang="en-US" sz="2000" dirty="0"/>
              <a:t>Auburn University</a:t>
            </a:r>
          </a:p>
          <a:p>
            <a:pPr>
              <a:lnSpc>
                <a:spcPct val="100000"/>
              </a:lnSpc>
              <a:spcAft>
                <a:spcPts val="1200"/>
              </a:spcAft>
            </a:pPr>
            <a:r>
              <a:rPr lang="en-US" sz="2000" i="1" dirty="0"/>
              <a:t>IGE Webinar on STEM Communication</a:t>
            </a:r>
          </a:p>
          <a:p>
            <a:pPr>
              <a:lnSpc>
                <a:spcPct val="100000"/>
              </a:lnSpc>
              <a:spcAft>
                <a:spcPts val="1200"/>
              </a:spcAft>
            </a:pPr>
            <a:r>
              <a:rPr lang="en-US" sz="2000" i="1" dirty="0"/>
              <a:t>*Award PI (</a:t>
            </a:r>
            <a:r>
              <a:rPr lang="en-US" sz="2000" i="1" dirty="0">
                <a:hlinkClick r:id="rId3"/>
              </a:rPr>
              <a:t>rwm0028@auburn.edu</a:t>
            </a:r>
            <a:r>
              <a:rPr lang="en-US" sz="2000" i="1" dirty="0"/>
              <a:t>)</a:t>
            </a:r>
          </a:p>
        </p:txBody>
      </p:sp>
      <p:sp>
        <p:nvSpPr>
          <p:cNvPr id="4" name="TextBox 3">
            <a:extLst>
              <a:ext uri="{FF2B5EF4-FFF2-40B4-BE49-F238E27FC236}">
                <a16:creationId xmlns:a16="http://schemas.microsoft.com/office/drawing/2014/main" id="{8B9E4B9E-C9C8-2453-2428-67D79EB5D2C2}"/>
              </a:ext>
            </a:extLst>
          </p:cNvPr>
          <p:cNvSpPr txBox="1"/>
          <p:nvPr/>
        </p:nvSpPr>
        <p:spPr>
          <a:xfrm>
            <a:off x="419100" y="5096213"/>
            <a:ext cx="11353800" cy="402546"/>
          </a:xfrm>
          <a:prstGeom prst="rect">
            <a:avLst/>
          </a:prstGeom>
          <a:noFill/>
        </p:spPr>
        <p:txBody>
          <a:bodyPr wrap="square">
            <a:spAutoFit/>
          </a:bodyPr>
          <a:lstStyle/>
          <a:p>
            <a:pPr>
              <a:lnSpc>
                <a:spcPct val="120000"/>
              </a:lnSpc>
              <a:spcBef>
                <a:spcPts val="0"/>
              </a:spcBef>
            </a:pPr>
            <a:r>
              <a:rPr lang="en-US" dirty="0">
                <a:solidFill>
                  <a:schemeClr val="bg1"/>
                </a:solidFill>
              </a:rPr>
              <a:t>NSF Innovations in Graduate Education Award #2224967</a:t>
            </a:r>
          </a:p>
        </p:txBody>
      </p:sp>
      <p:sp>
        <p:nvSpPr>
          <p:cNvPr id="8" name="TextBox 7">
            <a:extLst>
              <a:ext uri="{FF2B5EF4-FFF2-40B4-BE49-F238E27FC236}">
                <a16:creationId xmlns:a16="http://schemas.microsoft.com/office/drawing/2014/main" id="{5B7BE13D-C8C2-22C4-1FA8-63AB64EE01E6}"/>
              </a:ext>
            </a:extLst>
          </p:cNvPr>
          <p:cNvSpPr txBox="1"/>
          <p:nvPr/>
        </p:nvSpPr>
        <p:spPr>
          <a:xfrm>
            <a:off x="419100" y="5498759"/>
            <a:ext cx="10467974" cy="923330"/>
          </a:xfrm>
          <a:prstGeom prst="rect">
            <a:avLst/>
          </a:prstGeom>
          <a:noFill/>
        </p:spPr>
        <p:txBody>
          <a:bodyPr wrap="square">
            <a:spAutoFit/>
          </a:bodyPr>
          <a:lstStyle/>
          <a:p>
            <a:r>
              <a:rPr lang="en-US" b="0" i="0" dirty="0">
                <a:solidFill>
                  <a:srgbClr val="333333"/>
                </a:solidFill>
                <a:effectLst/>
              </a:rPr>
              <a:t>Presentation based on: Mailen et al., </a:t>
            </a:r>
            <a:r>
              <a:rPr lang="en-US" b="0" i="1" dirty="0">
                <a:solidFill>
                  <a:srgbClr val="333333"/>
                </a:solidFill>
                <a:effectLst/>
              </a:rPr>
              <a:t>Evaluating Interventions Intended to Increase Self-Efficacy of Graduate Engineering Students as Professional Writers</a:t>
            </a:r>
            <a:r>
              <a:rPr lang="en-US" b="0" i="0" dirty="0">
                <a:solidFill>
                  <a:srgbClr val="333333"/>
                </a:solidFill>
                <a:effectLst/>
              </a:rPr>
              <a:t> Paper presented at 2026 ASEE Annual Conference &amp; Exposition, Charlotte, North Carolina. 10.18260/1-2--59553</a:t>
            </a:r>
            <a:endParaRPr lang="en-US" dirty="0"/>
          </a:p>
        </p:txBody>
      </p:sp>
    </p:spTree>
    <p:extLst>
      <p:ext uri="{BB962C8B-B14F-4D97-AF65-F5344CB8AC3E}">
        <p14:creationId xmlns:p14="http://schemas.microsoft.com/office/powerpoint/2010/main" val="2853325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F26A6B-9CE5-085B-D607-7AC1C4A99CB8}"/>
              </a:ext>
            </a:extLst>
          </p:cNvPr>
          <p:cNvSpPr>
            <a:spLocks noGrp="1"/>
          </p:cNvSpPr>
          <p:nvPr>
            <p:ph idx="1"/>
          </p:nvPr>
        </p:nvSpPr>
        <p:spPr>
          <a:xfrm>
            <a:off x="417341" y="1316645"/>
            <a:ext cx="5831059" cy="4847602"/>
          </a:xfrm>
        </p:spPr>
        <p:txBody>
          <a:bodyPr>
            <a:normAutofit fontScale="77500" lnSpcReduction="20000"/>
          </a:bodyPr>
          <a:lstStyle/>
          <a:p>
            <a:pPr>
              <a:lnSpc>
                <a:spcPct val="110000"/>
              </a:lnSpc>
              <a:spcBef>
                <a:spcPts val="0"/>
              </a:spcBef>
              <a:spcAft>
                <a:spcPts val="600"/>
              </a:spcAft>
            </a:pPr>
            <a:r>
              <a:rPr lang="en-US" sz="2800" dirty="0"/>
              <a:t>Writing requirements for graduate students in engineering</a:t>
            </a:r>
          </a:p>
          <a:p>
            <a:pPr lvl="1">
              <a:lnSpc>
                <a:spcPct val="110000"/>
              </a:lnSpc>
              <a:spcBef>
                <a:spcPts val="0"/>
              </a:spcBef>
              <a:spcAft>
                <a:spcPts val="600"/>
              </a:spcAft>
            </a:pPr>
            <a:r>
              <a:rPr lang="en-US" sz="2400" dirty="0"/>
              <a:t>Short-term: term papers and reports</a:t>
            </a:r>
          </a:p>
          <a:p>
            <a:pPr lvl="1">
              <a:lnSpc>
                <a:spcPct val="110000"/>
              </a:lnSpc>
              <a:spcBef>
                <a:spcPts val="0"/>
              </a:spcBef>
              <a:spcAft>
                <a:spcPts val="600"/>
              </a:spcAft>
            </a:pPr>
            <a:r>
              <a:rPr lang="en-US" sz="2400" dirty="0"/>
              <a:t>Intermediate-term: conference and journal papers</a:t>
            </a:r>
          </a:p>
          <a:p>
            <a:pPr lvl="1">
              <a:lnSpc>
                <a:spcPct val="110000"/>
              </a:lnSpc>
              <a:spcBef>
                <a:spcPts val="0"/>
              </a:spcBef>
              <a:spcAft>
                <a:spcPts val="600"/>
              </a:spcAft>
            </a:pPr>
            <a:r>
              <a:rPr lang="en-US" sz="2400" dirty="0"/>
              <a:t>Long-term: theses and dissertations</a:t>
            </a:r>
          </a:p>
          <a:p>
            <a:pPr>
              <a:lnSpc>
                <a:spcPct val="110000"/>
              </a:lnSpc>
              <a:spcAft>
                <a:spcPts val="600"/>
              </a:spcAft>
            </a:pPr>
            <a:r>
              <a:rPr lang="en-US" sz="2400" dirty="0"/>
              <a:t>Writing requires students to synthesize knowledge from multiple domains</a:t>
            </a:r>
          </a:p>
          <a:p>
            <a:pPr lvl="1">
              <a:lnSpc>
                <a:spcPct val="110000"/>
              </a:lnSpc>
              <a:spcAft>
                <a:spcPts val="600"/>
              </a:spcAft>
            </a:pPr>
            <a:r>
              <a:rPr lang="en-US" sz="2400" dirty="0"/>
              <a:t>Technical: classes, published literature, and their own research.</a:t>
            </a:r>
          </a:p>
          <a:p>
            <a:pPr lvl="1">
              <a:lnSpc>
                <a:spcPct val="110000"/>
              </a:lnSpc>
              <a:spcAft>
                <a:spcPts val="600"/>
              </a:spcAft>
            </a:pPr>
            <a:r>
              <a:rPr lang="en-US" sz="2400" dirty="0"/>
              <a:t>Stylistic: writing process, genre, and rhetorical strategies</a:t>
            </a:r>
          </a:p>
          <a:p>
            <a:pPr>
              <a:lnSpc>
                <a:spcPct val="110000"/>
              </a:lnSpc>
              <a:spcBef>
                <a:spcPts val="0"/>
              </a:spcBef>
              <a:spcAft>
                <a:spcPts val="600"/>
              </a:spcAft>
            </a:pPr>
            <a:r>
              <a:rPr lang="en-US" sz="2800" dirty="0"/>
              <a:t>How writing is learned:</a:t>
            </a:r>
          </a:p>
          <a:p>
            <a:pPr lvl="1">
              <a:lnSpc>
                <a:spcPct val="110000"/>
              </a:lnSpc>
              <a:spcAft>
                <a:spcPts val="600"/>
              </a:spcAft>
            </a:pPr>
            <a:r>
              <a:rPr lang="en-US" sz="2400" dirty="0"/>
              <a:t>Reading peer reviewed papers</a:t>
            </a:r>
          </a:p>
          <a:p>
            <a:pPr lvl="1">
              <a:lnSpc>
                <a:spcPct val="110000"/>
              </a:lnSpc>
              <a:spcAft>
                <a:spcPts val="600"/>
              </a:spcAft>
            </a:pPr>
            <a:r>
              <a:rPr lang="en-US" sz="2400" dirty="0"/>
              <a:t>One-on-one ad-hoc mentoring from advisor</a:t>
            </a:r>
          </a:p>
        </p:txBody>
      </p:sp>
      <p:sp>
        <p:nvSpPr>
          <p:cNvPr id="2" name="Title 1">
            <a:extLst>
              <a:ext uri="{FF2B5EF4-FFF2-40B4-BE49-F238E27FC236}">
                <a16:creationId xmlns:a16="http://schemas.microsoft.com/office/drawing/2014/main" id="{93A820FB-4D3F-6BA1-5196-B83900909C01}"/>
              </a:ext>
            </a:extLst>
          </p:cNvPr>
          <p:cNvSpPr>
            <a:spLocks noGrp="1"/>
          </p:cNvSpPr>
          <p:nvPr>
            <p:ph type="title"/>
          </p:nvPr>
        </p:nvSpPr>
        <p:spPr/>
        <p:txBody>
          <a:bodyPr/>
          <a:lstStyle/>
          <a:p>
            <a:r>
              <a:rPr lang="en-US" sz="3600" b="1" dirty="0"/>
              <a:t>Introduction</a:t>
            </a:r>
            <a:endParaRPr lang="en-US" sz="3600" dirty="0"/>
          </a:p>
        </p:txBody>
      </p:sp>
      <p:sp>
        <p:nvSpPr>
          <p:cNvPr id="4" name="TextBox 3">
            <a:extLst>
              <a:ext uri="{FF2B5EF4-FFF2-40B4-BE49-F238E27FC236}">
                <a16:creationId xmlns:a16="http://schemas.microsoft.com/office/drawing/2014/main" id="{06BD5F74-B34A-0A19-37BD-C71B5FC1036C}"/>
              </a:ext>
            </a:extLst>
          </p:cNvPr>
          <p:cNvSpPr txBox="1"/>
          <p:nvPr/>
        </p:nvSpPr>
        <p:spPr>
          <a:xfrm>
            <a:off x="6657278" y="1316645"/>
            <a:ext cx="4976032" cy="3132773"/>
          </a:xfrm>
          <a:prstGeom prst="roundRect">
            <a:avLst/>
          </a:prstGeom>
          <a:noFill/>
          <a:ln w="28575">
            <a:solidFill>
              <a:schemeClr val="accent3"/>
            </a:solidFill>
          </a:ln>
        </p:spPr>
        <p:txBody>
          <a:bodyPr wrap="square">
            <a:spAutoFit/>
          </a:bodyPr>
          <a:lstStyle/>
          <a:p>
            <a:pPr algn="ctr">
              <a:spcAft>
                <a:spcPts val="1200"/>
              </a:spcAft>
            </a:pPr>
            <a:r>
              <a:rPr lang="en-US" sz="2800" b="1" dirty="0">
                <a:solidFill>
                  <a:schemeClr val="bg1"/>
                </a:solidFill>
                <a:latin typeface="Avenir Next LT Pro" panose="020B0504020202020204" pitchFamily="34" charset="77"/>
              </a:rPr>
              <a:t>Research Goal</a:t>
            </a:r>
            <a:endParaRPr lang="en-US" sz="2400" b="1" dirty="0">
              <a:solidFill>
                <a:schemeClr val="bg1"/>
              </a:solidFill>
              <a:latin typeface="Avenir Next LT Pro" panose="020B0504020202020204" pitchFamily="34" charset="77"/>
            </a:endParaRPr>
          </a:p>
          <a:p>
            <a:pPr algn="ctr"/>
            <a:r>
              <a:rPr lang="en-US" sz="2000" dirty="0">
                <a:solidFill>
                  <a:schemeClr val="bg1"/>
                </a:solidFill>
                <a:latin typeface="Avenir Next LT Pro" panose="020B0504020202020204" pitchFamily="34" charset="77"/>
              </a:rPr>
              <a:t>Determine the relationships among </a:t>
            </a:r>
            <a:r>
              <a:rPr lang="en-US" sz="2000" b="1" dirty="0">
                <a:solidFill>
                  <a:srgbClr val="CB530D"/>
                </a:solidFill>
                <a:latin typeface="Avenir Next LT Pro" panose="020B0504020202020204" pitchFamily="34" charset="77"/>
              </a:rPr>
              <a:t>self-efficacy</a:t>
            </a:r>
            <a:r>
              <a:rPr lang="en-US" sz="2000" dirty="0">
                <a:solidFill>
                  <a:schemeClr val="bg1"/>
                </a:solidFill>
                <a:latin typeface="Avenir Next LT Pro" panose="020B0504020202020204" pitchFamily="34" charset="77"/>
              </a:rPr>
              <a:t>, </a:t>
            </a:r>
            <a:r>
              <a:rPr lang="en-US" sz="2000" b="1" dirty="0">
                <a:solidFill>
                  <a:srgbClr val="CB530D"/>
                </a:solidFill>
                <a:latin typeface="Avenir Next LT Pro" panose="020B0504020202020204" pitchFamily="34" charset="77"/>
              </a:rPr>
              <a:t>self-regulation</a:t>
            </a:r>
            <a:r>
              <a:rPr lang="en-US" sz="2000" dirty="0">
                <a:solidFill>
                  <a:schemeClr val="bg1"/>
                </a:solidFill>
                <a:latin typeface="Avenir Next LT Pro" panose="020B0504020202020204" pitchFamily="34" charset="77"/>
              </a:rPr>
              <a:t> of writing, and </a:t>
            </a:r>
            <a:r>
              <a:rPr lang="en-US" sz="2000" b="1" dirty="0">
                <a:solidFill>
                  <a:srgbClr val="CB530D"/>
                </a:solidFill>
                <a:latin typeface="Avenir Next LT Pro" panose="020B0504020202020204" pitchFamily="34" charset="77"/>
              </a:rPr>
              <a:t>writing ability </a:t>
            </a:r>
            <a:r>
              <a:rPr lang="en-US" sz="2000" dirty="0">
                <a:solidFill>
                  <a:schemeClr val="bg1"/>
                </a:solidFill>
                <a:latin typeface="Avenir Next LT Pro" panose="020B0504020202020204" pitchFamily="34" charset="77"/>
              </a:rPr>
              <a:t>in the context of engineering graduate education that includes systemic writing instruction and intervention structures.</a:t>
            </a:r>
          </a:p>
        </p:txBody>
      </p:sp>
      <p:sp>
        <p:nvSpPr>
          <p:cNvPr id="5" name="TextBox 4">
            <a:extLst>
              <a:ext uri="{FF2B5EF4-FFF2-40B4-BE49-F238E27FC236}">
                <a16:creationId xmlns:a16="http://schemas.microsoft.com/office/drawing/2014/main" id="{AE8D7745-01EE-850A-285B-0AAFFF3449B2}"/>
              </a:ext>
            </a:extLst>
          </p:cNvPr>
          <p:cNvSpPr txBox="1"/>
          <p:nvPr/>
        </p:nvSpPr>
        <p:spPr>
          <a:xfrm>
            <a:off x="12685099" y="1316645"/>
            <a:ext cx="4976032" cy="3456265"/>
          </a:xfrm>
          <a:prstGeom prst="roundRect">
            <a:avLst/>
          </a:prstGeom>
          <a:noFill/>
          <a:ln w="28575">
            <a:solidFill>
              <a:srgbClr val="CB530D"/>
            </a:solidFill>
          </a:ln>
        </p:spPr>
        <p:txBody>
          <a:bodyPr wrap="square">
            <a:spAutoFit/>
          </a:bodyPr>
          <a:lstStyle/>
          <a:p>
            <a:pPr>
              <a:lnSpc>
                <a:spcPct val="100000"/>
              </a:lnSpc>
              <a:spcBef>
                <a:spcPts val="0"/>
              </a:spcBef>
              <a:spcAft>
                <a:spcPts val="600"/>
              </a:spcAft>
            </a:pPr>
            <a:r>
              <a:rPr lang="en-US" sz="2400" b="1" dirty="0">
                <a:solidFill>
                  <a:sysClr val="windowText" lastClr="000000"/>
                </a:solidFill>
              </a:rPr>
              <a:t>Self-efficacy:</a:t>
            </a:r>
            <a:r>
              <a:rPr lang="en-US" sz="2400" dirty="0">
                <a:solidFill>
                  <a:sysClr val="windowText" lastClr="000000"/>
                </a:solidFill>
              </a:rPr>
              <a:t> The belief in one’s ability to complete a task successfully</a:t>
            </a:r>
            <a:endParaRPr lang="en-US" sz="2000" dirty="0">
              <a:solidFill>
                <a:sysClr val="windowText" lastClr="000000"/>
              </a:solidFill>
            </a:endParaRPr>
          </a:p>
          <a:p>
            <a:pPr>
              <a:lnSpc>
                <a:spcPct val="100000"/>
              </a:lnSpc>
              <a:spcAft>
                <a:spcPts val="600"/>
              </a:spcAft>
            </a:pPr>
            <a:r>
              <a:rPr lang="en-US" sz="2400" b="1" dirty="0">
                <a:solidFill>
                  <a:sysClr val="windowText" lastClr="000000"/>
                </a:solidFill>
              </a:rPr>
              <a:t>Self-Regulation:</a:t>
            </a:r>
            <a:r>
              <a:rPr lang="en-US" sz="2400" dirty="0">
                <a:solidFill>
                  <a:sysClr val="windowText" lastClr="000000"/>
                </a:solidFill>
              </a:rPr>
              <a:t> the ability to monitor and manage your thoughts, emotions, and behaviors to achieve long-term goals and adapt to stressors</a:t>
            </a:r>
          </a:p>
        </p:txBody>
      </p:sp>
    </p:spTree>
    <p:extLst>
      <p:ext uri="{BB962C8B-B14F-4D97-AF65-F5344CB8AC3E}">
        <p14:creationId xmlns:p14="http://schemas.microsoft.com/office/powerpoint/2010/main" val="331755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AD311-14DC-4779-13E0-16AB4D6FA3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88E0F3-B3FE-F617-10F2-AAF9DD94E331}"/>
              </a:ext>
            </a:extLst>
          </p:cNvPr>
          <p:cNvSpPr>
            <a:spLocks noGrp="1"/>
          </p:cNvSpPr>
          <p:nvPr>
            <p:ph idx="1"/>
          </p:nvPr>
        </p:nvSpPr>
        <p:spPr>
          <a:xfrm>
            <a:off x="417341" y="1316645"/>
            <a:ext cx="7151859" cy="4847602"/>
          </a:xfrm>
        </p:spPr>
        <p:txBody>
          <a:bodyPr>
            <a:normAutofit/>
          </a:bodyPr>
          <a:lstStyle/>
          <a:p>
            <a:pPr>
              <a:lnSpc>
                <a:spcPct val="120000"/>
              </a:lnSpc>
              <a:spcBef>
                <a:spcPts val="0"/>
              </a:spcBef>
              <a:spcAft>
                <a:spcPts val="0"/>
              </a:spcAft>
            </a:pPr>
            <a:r>
              <a:rPr lang="en-US" sz="2000" dirty="0"/>
              <a:t>Four interventions:</a:t>
            </a:r>
          </a:p>
          <a:p>
            <a:pPr marL="800100" lvl="1" indent="-342900">
              <a:lnSpc>
                <a:spcPct val="120000"/>
              </a:lnSpc>
              <a:spcAft>
                <a:spcPts val="0"/>
              </a:spcAft>
              <a:buFont typeface="+mj-lt"/>
              <a:buAutoNum type="arabicPeriod"/>
            </a:pPr>
            <a:r>
              <a:rPr lang="en-US" sz="1800" dirty="0"/>
              <a:t>Writing workshops: </a:t>
            </a:r>
            <a:r>
              <a:rPr lang="en-US" sz="2000" dirty="0"/>
              <a:t>o</a:t>
            </a:r>
            <a:r>
              <a:rPr lang="en-US" sz="1800" dirty="0"/>
              <a:t>ne-off events focused on writing and led by engineering faculty</a:t>
            </a:r>
          </a:p>
          <a:p>
            <a:pPr marL="800100" lvl="1" indent="-342900">
              <a:lnSpc>
                <a:spcPct val="120000"/>
              </a:lnSpc>
              <a:spcAft>
                <a:spcPts val="0"/>
              </a:spcAft>
              <a:buFont typeface="+mj-lt"/>
              <a:buAutoNum type="arabicPeriod"/>
            </a:pPr>
            <a:r>
              <a:rPr lang="en-US" sz="1800" dirty="0"/>
              <a:t>Discipline-specific writing courses: </a:t>
            </a:r>
            <a:r>
              <a:rPr lang="en-US" sz="2000" dirty="0"/>
              <a:t>Elective </a:t>
            </a:r>
            <a:r>
              <a:rPr lang="en-US" sz="1800" dirty="0"/>
              <a:t>3-credit hour, graduate level course offering discipline specific writing instruction</a:t>
            </a:r>
          </a:p>
          <a:p>
            <a:pPr marL="800100" lvl="1" indent="-342900">
              <a:lnSpc>
                <a:spcPct val="120000"/>
              </a:lnSpc>
              <a:spcAft>
                <a:spcPts val="0"/>
              </a:spcAft>
              <a:buFont typeface="+mj-lt"/>
              <a:buAutoNum type="arabicPeriod"/>
            </a:pPr>
            <a:r>
              <a:rPr lang="en-US" sz="1800" dirty="0"/>
              <a:t>Peer writing groups: Social means of supporting students through communities of practice</a:t>
            </a:r>
          </a:p>
          <a:p>
            <a:pPr marL="800100" lvl="1" indent="-342900">
              <a:lnSpc>
                <a:spcPct val="120000"/>
              </a:lnSpc>
              <a:spcAft>
                <a:spcPts val="0"/>
              </a:spcAft>
              <a:buFont typeface="+mj-lt"/>
              <a:buAutoNum type="arabicPeriod"/>
            </a:pPr>
            <a:r>
              <a:rPr lang="en-US" sz="1800" dirty="0"/>
              <a:t>Open Educational Resource (OER): publicly available digital resources for writing instruction</a:t>
            </a:r>
          </a:p>
          <a:p>
            <a:pPr>
              <a:lnSpc>
                <a:spcPct val="120000"/>
              </a:lnSpc>
              <a:spcAft>
                <a:spcPts val="0"/>
              </a:spcAft>
            </a:pPr>
            <a:r>
              <a:rPr lang="en-US" sz="2000" dirty="0"/>
              <a:t>Interventions led by engineering faculty</a:t>
            </a:r>
          </a:p>
          <a:p>
            <a:pPr>
              <a:lnSpc>
                <a:spcPct val="120000"/>
              </a:lnSpc>
              <a:spcAft>
                <a:spcPts val="0"/>
              </a:spcAft>
            </a:pPr>
            <a:r>
              <a:rPr lang="en-US" sz="2000" dirty="0"/>
              <a:t>Project supported by Writing Across the Curriculum (WAC) program</a:t>
            </a:r>
          </a:p>
        </p:txBody>
      </p:sp>
      <p:sp>
        <p:nvSpPr>
          <p:cNvPr id="2" name="Title 1">
            <a:extLst>
              <a:ext uri="{FF2B5EF4-FFF2-40B4-BE49-F238E27FC236}">
                <a16:creationId xmlns:a16="http://schemas.microsoft.com/office/drawing/2014/main" id="{A62000C3-9AA7-2911-833C-CE15521CF5F3}"/>
              </a:ext>
            </a:extLst>
          </p:cNvPr>
          <p:cNvSpPr>
            <a:spLocks noGrp="1"/>
          </p:cNvSpPr>
          <p:nvPr>
            <p:ph type="title"/>
          </p:nvPr>
        </p:nvSpPr>
        <p:spPr/>
        <p:txBody>
          <a:bodyPr/>
          <a:lstStyle/>
          <a:p>
            <a:r>
              <a:rPr lang="en-US" sz="3600" b="1" dirty="0"/>
              <a:t>What is The Writing </a:t>
            </a:r>
            <a:r>
              <a:rPr lang="en-US" sz="3600" b="1" dirty="0" err="1"/>
              <a:t>S</a:t>
            </a:r>
            <a:r>
              <a:rPr lang="en-US" sz="3600" b="1" cap="none" dirty="0" err="1"/>
              <a:t>y</a:t>
            </a:r>
            <a:r>
              <a:rPr lang="en-US" sz="3600" b="1" dirty="0" err="1"/>
              <a:t>STEM</a:t>
            </a:r>
            <a:r>
              <a:rPr lang="en-US" sz="3600" b="1" dirty="0"/>
              <a:t>?</a:t>
            </a:r>
            <a:endParaRPr lang="en-US" sz="3600" dirty="0"/>
          </a:p>
        </p:txBody>
      </p:sp>
      <p:pic>
        <p:nvPicPr>
          <p:cNvPr id="3074" name="Picture 2" descr="Study in USA at Auburn University | ApplyBoard">
            <a:extLst>
              <a:ext uri="{FF2B5EF4-FFF2-40B4-BE49-F238E27FC236}">
                <a16:creationId xmlns:a16="http://schemas.microsoft.com/office/drawing/2014/main" id="{DFD5D6B2-8E41-6BB2-23F4-384F849103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00" r="16065"/>
          <a:stretch>
            <a:fillRect/>
          </a:stretch>
        </p:blipFill>
        <p:spPr bwMode="auto">
          <a:xfrm>
            <a:off x="8091931" y="1321073"/>
            <a:ext cx="3682725" cy="34807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qr code with picture of aubie">
            <a:extLst>
              <a:ext uri="{FF2B5EF4-FFF2-40B4-BE49-F238E27FC236}">
                <a16:creationId xmlns:a16="http://schemas.microsoft.com/office/drawing/2014/main" id="{52D0E997-E070-CEB2-67B3-1BE555B244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7666" y="4957257"/>
            <a:ext cx="1206990" cy="12069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D177C71-172D-5B3C-00FF-0AF49C6E58FC}"/>
              </a:ext>
            </a:extLst>
          </p:cNvPr>
          <p:cNvSpPr txBox="1"/>
          <p:nvPr/>
        </p:nvSpPr>
        <p:spPr>
          <a:xfrm>
            <a:off x="8072846" y="4957257"/>
            <a:ext cx="2475735" cy="584775"/>
          </a:xfrm>
          <a:prstGeom prst="rect">
            <a:avLst/>
          </a:prstGeom>
          <a:noFill/>
        </p:spPr>
        <p:txBody>
          <a:bodyPr wrap="square">
            <a:spAutoFit/>
          </a:bodyPr>
          <a:lstStyle/>
          <a:p>
            <a:pPr algn="ctr"/>
            <a:r>
              <a:rPr lang="en-US" sz="1600" dirty="0"/>
              <a:t>Link to OER </a:t>
            </a:r>
            <a:br>
              <a:rPr lang="en-US" sz="1600" dirty="0"/>
            </a:br>
            <a:r>
              <a:rPr lang="en-US" sz="1600" dirty="0"/>
              <a:t>(See tag “Writing </a:t>
            </a:r>
            <a:r>
              <a:rPr lang="en-US" sz="1600" dirty="0" err="1"/>
              <a:t>SySTEM</a:t>
            </a:r>
            <a:r>
              <a:rPr lang="en-US" sz="1600" dirty="0"/>
              <a:t>”)</a:t>
            </a:r>
          </a:p>
        </p:txBody>
      </p:sp>
      <p:sp>
        <p:nvSpPr>
          <p:cNvPr id="11" name="Right Arrow 10">
            <a:extLst>
              <a:ext uri="{FF2B5EF4-FFF2-40B4-BE49-F238E27FC236}">
                <a16:creationId xmlns:a16="http://schemas.microsoft.com/office/drawing/2014/main" id="{9E988C71-2942-8662-259B-25CAD2442B85}"/>
              </a:ext>
            </a:extLst>
          </p:cNvPr>
          <p:cNvSpPr/>
          <p:nvPr/>
        </p:nvSpPr>
        <p:spPr>
          <a:xfrm>
            <a:off x="8821509" y="560517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225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B3BFDC-44E7-46F9-1F03-400106C3466E}"/>
              </a:ext>
            </a:extLst>
          </p:cNvPr>
          <p:cNvSpPr>
            <a:spLocks noGrp="1"/>
          </p:cNvSpPr>
          <p:nvPr>
            <p:ph idx="1"/>
          </p:nvPr>
        </p:nvSpPr>
        <p:spPr>
          <a:xfrm>
            <a:off x="417341" y="1316645"/>
            <a:ext cx="4187710" cy="4847602"/>
          </a:xfrm>
        </p:spPr>
        <p:txBody>
          <a:bodyPr>
            <a:normAutofit fontScale="92500"/>
          </a:bodyPr>
          <a:lstStyle/>
          <a:p>
            <a:pPr>
              <a:lnSpc>
                <a:spcPct val="100000"/>
              </a:lnSpc>
              <a:spcBef>
                <a:spcPts val="0"/>
              </a:spcBef>
              <a:spcAft>
                <a:spcPts val="600"/>
              </a:spcAft>
            </a:pPr>
            <a:r>
              <a:rPr lang="en-US" sz="2400" b="1" dirty="0"/>
              <a:t>Metacognitive Strategy Knowledge Test (MSKT)</a:t>
            </a:r>
          </a:p>
          <a:p>
            <a:pPr lvl="1">
              <a:lnSpc>
                <a:spcPct val="100000"/>
              </a:lnSpc>
              <a:spcBef>
                <a:spcPts val="0"/>
              </a:spcBef>
              <a:spcAft>
                <a:spcPts val="600"/>
              </a:spcAft>
            </a:pPr>
            <a:r>
              <a:rPr lang="en-US" sz="2000" dirty="0"/>
              <a:t>Measures writing self-regulation strategies</a:t>
            </a:r>
          </a:p>
          <a:p>
            <a:pPr>
              <a:lnSpc>
                <a:spcPct val="100000"/>
              </a:lnSpc>
              <a:spcBef>
                <a:spcPts val="0"/>
              </a:spcBef>
              <a:spcAft>
                <a:spcPts val="600"/>
              </a:spcAft>
            </a:pPr>
            <a:r>
              <a:rPr lang="en-US" sz="2400" b="1" dirty="0"/>
              <a:t>Writing Self-Regulatory Efficacy Scale (WSRES)</a:t>
            </a:r>
            <a:endParaRPr lang="en-US" sz="2400" dirty="0"/>
          </a:p>
          <a:p>
            <a:pPr lvl="1">
              <a:lnSpc>
                <a:spcPct val="100000"/>
              </a:lnSpc>
              <a:spcBef>
                <a:spcPts val="0"/>
              </a:spcBef>
              <a:spcAft>
                <a:spcPts val="600"/>
              </a:spcAft>
            </a:pPr>
            <a:r>
              <a:rPr lang="en-US" sz="2000" dirty="0"/>
              <a:t>Measures writing self-efficacy and self-regulation</a:t>
            </a:r>
          </a:p>
          <a:p>
            <a:pPr>
              <a:lnSpc>
                <a:spcPct val="100000"/>
              </a:lnSpc>
              <a:spcBef>
                <a:spcPts val="0"/>
              </a:spcBef>
              <a:spcAft>
                <a:spcPts val="600"/>
              </a:spcAft>
            </a:pPr>
            <a:r>
              <a:rPr lang="en-US" sz="2400" b="1" dirty="0"/>
              <a:t>Semi-structured interviews</a:t>
            </a:r>
            <a:r>
              <a:rPr lang="en-US" sz="2400" dirty="0"/>
              <a:t> </a:t>
            </a:r>
          </a:p>
          <a:p>
            <a:pPr lvl="1">
              <a:lnSpc>
                <a:spcPct val="100000"/>
              </a:lnSpc>
              <a:spcBef>
                <a:spcPts val="0"/>
              </a:spcBef>
              <a:spcAft>
                <a:spcPts val="600"/>
              </a:spcAft>
            </a:pPr>
            <a:r>
              <a:rPr lang="en-US" sz="2000" dirty="0"/>
              <a:t>Provide qualitative depth</a:t>
            </a:r>
          </a:p>
          <a:p>
            <a:pPr>
              <a:lnSpc>
                <a:spcPct val="100000"/>
              </a:lnSpc>
              <a:spcAft>
                <a:spcPts val="600"/>
              </a:spcAft>
            </a:pPr>
            <a:r>
              <a:rPr lang="en-US" sz="2400" b="1" dirty="0"/>
              <a:t>Small sample size</a:t>
            </a:r>
          </a:p>
          <a:p>
            <a:pPr lvl="1">
              <a:lnSpc>
                <a:spcPct val="100000"/>
              </a:lnSpc>
              <a:spcAft>
                <a:spcPts val="600"/>
              </a:spcAft>
            </a:pPr>
            <a:r>
              <a:rPr lang="en-US" sz="2000" dirty="0"/>
              <a:t>Aggregated results</a:t>
            </a:r>
          </a:p>
          <a:p>
            <a:pPr lvl="1">
              <a:lnSpc>
                <a:spcPct val="100000"/>
              </a:lnSpc>
              <a:spcAft>
                <a:spcPts val="600"/>
              </a:spcAft>
            </a:pPr>
            <a:r>
              <a:rPr lang="en-US" sz="2000" dirty="0"/>
              <a:t>Anonymized data</a:t>
            </a:r>
          </a:p>
        </p:txBody>
      </p:sp>
      <p:sp>
        <p:nvSpPr>
          <p:cNvPr id="2" name="Title 1">
            <a:extLst>
              <a:ext uri="{FF2B5EF4-FFF2-40B4-BE49-F238E27FC236}">
                <a16:creationId xmlns:a16="http://schemas.microsoft.com/office/drawing/2014/main" id="{4DAFF776-30CA-1EE8-3247-C317DAC21D61}"/>
              </a:ext>
            </a:extLst>
          </p:cNvPr>
          <p:cNvSpPr>
            <a:spLocks noGrp="1"/>
          </p:cNvSpPr>
          <p:nvPr>
            <p:ph type="title"/>
          </p:nvPr>
        </p:nvSpPr>
        <p:spPr/>
        <p:txBody>
          <a:bodyPr/>
          <a:lstStyle/>
          <a:p>
            <a:r>
              <a:rPr lang="en-US" sz="3600" b="1" dirty="0"/>
              <a:t>Evaluation</a:t>
            </a:r>
            <a:endParaRPr lang="en-US" sz="3600" dirty="0"/>
          </a:p>
        </p:txBody>
      </p:sp>
      <p:grpSp>
        <p:nvGrpSpPr>
          <p:cNvPr id="6" name="Group 5">
            <a:extLst>
              <a:ext uri="{FF2B5EF4-FFF2-40B4-BE49-F238E27FC236}">
                <a16:creationId xmlns:a16="http://schemas.microsoft.com/office/drawing/2014/main" id="{32EC6DD6-96B2-19A9-64DC-049D9685E0CC}"/>
              </a:ext>
            </a:extLst>
          </p:cNvPr>
          <p:cNvGrpSpPr/>
          <p:nvPr/>
        </p:nvGrpSpPr>
        <p:grpSpPr>
          <a:xfrm>
            <a:off x="4820104" y="1453631"/>
            <a:ext cx="6533696" cy="4235268"/>
            <a:chOff x="6096000" y="1676400"/>
            <a:chExt cx="6533696" cy="4235268"/>
          </a:xfrm>
        </p:grpSpPr>
        <p:pic>
          <p:nvPicPr>
            <p:cNvPr id="5" name="Picture 4">
              <a:extLst>
                <a:ext uri="{FF2B5EF4-FFF2-40B4-BE49-F238E27FC236}">
                  <a16:creationId xmlns:a16="http://schemas.microsoft.com/office/drawing/2014/main" id="{DE8747D0-6013-44A0-5F9D-9531D4AA6DC0}"/>
                </a:ext>
              </a:extLst>
            </p:cNvPr>
            <p:cNvPicPr>
              <a:picLocks noChangeAspect="1"/>
            </p:cNvPicPr>
            <p:nvPr/>
          </p:nvPicPr>
          <p:blipFill>
            <a:blip r:embed="rId3" cstate="print">
              <a:extLst>
                <a:ext uri="{28A0092B-C50C-407E-A947-70E740481C1C}">
                  <a14:useLocalDpi xmlns:a14="http://schemas.microsoft.com/office/drawing/2010/main" val="0"/>
                </a:ext>
              </a:extLst>
            </a:blip>
            <a:srcRect t="456" b="456"/>
            <a:stretch>
              <a:fillRect/>
            </a:stretch>
          </p:blipFill>
          <p:spPr bwMode="auto">
            <a:xfrm>
              <a:off x="6096000" y="1676400"/>
              <a:ext cx="4937125" cy="3505200"/>
            </a:xfrm>
            <a:prstGeom prst="rect">
              <a:avLst/>
            </a:prstGeom>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DE8747D0-6013-44A0-5F9D-9531D4AA6DC0}"/>
                </a:ext>
              </a:extLst>
            </p:cNvPr>
            <p:cNvPicPr>
              <a:picLocks noChangeAspect="1"/>
            </p:cNvPicPr>
            <p:nvPr/>
          </p:nvPicPr>
          <p:blipFill>
            <a:blip r:embed="rId4" cstate="print">
              <a:extLst>
                <a:ext uri="{28A0092B-C50C-407E-A947-70E740481C1C}">
                  <a14:useLocalDpi xmlns:a14="http://schemas.microsoft.com/office/drawing/2010/main" val="0"/>
                </a:ext>
              </a:extLst>
            </a:blip>
            <a:srcRect l="91" r="91"/>
            <a:stretch>
              <a:fillRect/>
            </a:stretch>
          </p:blipFill>
          <p:spPr bwMode="auto">
            <a:xfrm>
              <a:off x="8057696" y="2629988"/>
              <a:ext cx="4572000" cy="3281680"/>
            </a:xfrm>
            <a:prstGeom prst="rect">
              <a:avLst/>
            </a:prstGeom>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sp>
        <p:nvSpPr>
          <p:cNvPr id="7" name="TextBox 6">
            <a:extLst>
              <a:ext uri="{FF2B5EF4-FFF2-40B4-BE49-F238E27FC236}">
                <a16:creationId xmlns:a16="http://schemas.microsoft.com/office/drawing/2014/main" id="{23A2489A-7F9B-5282-3994-BF0EA8571CDC}"/>
              </a:ext>
            </a:extLst>
          </p:cNvPr>
          <p:cNvSpPr txBox="1"/>
          <p:nvPr/>
        </p:nvSpPr>
        <p:spPr>
          <a:xfrm>
            <a:off x="5507723" y="5794915"/>
            <a:ext cx="5158463" cy="369332"/>
          </a:xfrm>
          <a:prstGeom prst="rect">
            <a:avLst/>
          </a:prstGeom>
          <a:noFill/>
        </p:spPr>
        <p:txBody>
          <a:bodyPr wrap="none" rtlCol="0">
            <a:spAutoFit/>
          </a:bodyPr>
          <a:lstStyle/>
          <a:p>
            <a:pPr algn="ctr"/>
            <a:r>
              <a:rPr lang="en-US" i="1" dirty="0">
                <a:solidFill>
                  <a:schemeClr val="bg2"/>
                </a:solidFill>
              </a:rPr>
              <a:t>Sample questions from MSKT (left) and WSRES (right)</a:t>
            </a:r>
          </a:p>
        </p:txBody>
      </p:sp>
    </p:spTree>
    <p:extLst>
      <p:ext uri="{BB962C8B-B14F-4D97-AF65-F5344CB8AC3E}">
        <p14:creationId xmlns:p14="http://schemas.microsoft.com/office/powerpoint/2010/main" val="3078198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7C06FA-8BAA-5BA4-9E77-4ED47682CAC2}"/>
              </a:ext>
            </a:extLst>
          </p:cNvPr>
          <p:cNvSpPr>
            <a:spLocks noGrp="1"/>
          </p:cNvSpPr>
          <p:nvPr>
            <p:ph idx="1"/>
          </p:nvPr>
        </p:nvSpPr>
        <p:spPr>
          <a:xfrm>
            <a:off x="417340" y="1316645"/>
            <a:ext cx="5236327" cy="4847602"/>
          </a:xfrm>
        </p:spPr>
        <p:txBody>
          <a:bodyPr>
            <a:normAutofit/>
          </a:bodyPr>
          <a:lstStyle/>
          <a:p>
            <a:pPr>
              <a:lnSpc>
                <a:spcPct val="100000"/>
              </a:lnSpc>
              <a:spcBef>
                <a:spcPts val="0"/>
              </a:spcBef>
              <a:spcAft>
                <a:spcPts val="600"/>
              </a:spcAft>
            </a:pPr>
            <a:r>
              <a:rPr lang="en-US" sz="2400" dirty="0"/>
              <a:t>Carnegie R1 university</a:t>
            </a:r>
          </a:p>
          <a:p>
            <a:pPr>
              <a:lnSpc>
                <a:spcPct val="100000"/>
              </a:lnSpc>
              <a:spcBef>
                <a:spcPts val="0"/>
              </a:spcBef>
              <a:spcAft>
                <a:spcPts val="600"/>
              </a:spcAft>
            </a:pPr>
            <a:r>
              <a:rPr lang="en-US" sz="2400" dirty="0"/>
              <a:t>Three graduate programs: </a:t>
            </a:r>
          </a:p>
          <a:p>
            <a:pPr lvl="1">
              <a:lnSpc>
                <a:spcPct val="100000"/>
              </a:lnSpc>
              <a:spcBef>
                <a:spcPts val="0"/>
              </a:spcBef>
              <a:spcAft>
                <a:spcPts val="600"/>
              </a:spcAft>
            </a:pPr>
            <a:r>
              <a:rPr lang="en-US" sz="2000" dirty="0"/>
              <a:t>Biosystems Engineering</a:t>
            </a:r>
          </a:p>
          <a:p>
            <a:pPr lvl="1">
              <a:lnSpc>
                <a:spcPct val="100000"/>
              </a:lnSpc>
              <a:spcBef>
                <a:spcPts val="0"/>
              </a:spcBef>
              <a:spcAft>
                <a:spcPts val="600"/>
              </a:spcAft>
            </a:pPr>
            <a:r>
              <a:rPr lang="en-US" sz="2000" dirty="0"/>
              <a:t>Aerospace Engineering</a:t>
            </a:r>
          </a:p>
          <a:p>
            <a:pPr lvl="1">
              <a:lnSpc>
                <a:spcPct val="100000"/>
              </a:lnSpc>
              <a:spcBef>
                <a:spcPts val="0"/>
              </a:spcBef>
              <a:spcAft>
                <a:spcPts val="600"/>
              </a:spcAft>
            </a:pPr>
            <a:r>
              <a:rPr lang="en-US" sz="2000" dirty="0"/>
              <a:t>Civil &amp; Environmental Engineering</a:t>
            </a:r>
          </a:p>
          <a:p>
            <a:pPr>
              <a:lnSpc>
                <a:spcPct val="100000"/>
              </a:lnSpc>
              <a:spcBef>
                <a:spcPts val="0"/>
              </a:spcBef>
              <a:spcAft>
                <a:spcPts val="600"/>
              </a:spcAft>
            </a:pPr>
            <a:r>
              <a:rPr lang="en-US" sz="2400" dirty="0"/>
              <a:t>Campus writing center</a:t>
            </a:r>
          </a:p>
          <a:p>
            <a:pPr>
              <a:lnSpc>
                <a:spcPct val="100000"/>
              </a:lnSpc>
              <a:spcBef>
                <a:spcPts val="0"/>
              </a:spcBef>
              <a:spcAft>
                <a:spcPts val="600"/>
              </a:spcAft>
            </a:pPr>
            <a:r>
              <a:rPr lang="en-US" sz="2400" dirty="0"/>
              <a:t>Small sample sizes, so results were not correlated to demographics</a:t>
            </a:r>
          </a:p>
        </p:txBody>
      </p:sp>
      <p:sp>
        <p:nvSpPr>
          <p:cNvPr id="2" name="Title 1">
            <a:extLst>
              <a:ext uri="{FF2B5EF4-FFF2-40B4-BE49-F238E27FC236}">
                <a16:creationId xmlns:a16="http://schemas.microsoft.com/office/drawing/2014/main" id="{06D2FFCD-46E0-A774-E8F0-93D098CDCA17}"/>
              </a:ext>
            </a:extLst>
          </p:cNvPr>
          <p:cNvSpPr>
            <a:spLocks noGrp="1"/>
          </p:cNvSpPr>
          <p:nvPr>
            <p:ph type="title"/>
          </p:nvPr>
        </p:nvSpPr>
        <p:spPr/>
        <p:txBody>
          <a:bodyPr/>
          <a:lstStyle/>
          <a:p>
            <a:r>
              <a:rPr lang="en-US" sz="3600" b="1" dirty="0"/>
              <a:t>Context</a:t>
            </a:r>
            <a:endParaRPr lang="en-US" sz="3600" dirty="0"/>
          </a:p>
        </p:txBody>
      </p:sp>
      <p:pic>
        <p:nvPicPr>
          <p:cNvPr id="5" name="Picture 4">
            <a:extLst>
              <a:ext uri="{FF2B5EF4-FFF2-40B4-BE49-F238E27FC236}">
                <a16:creationId xmlns:a16="http://schemas.microsoft.com/office/drawing/2014/main" id="{B443D270-27E1-8F38-4C66-F2BA7FB523B3}"/>
              </a:ext>
            </a:extLst>
          </p:cNvPr>
          <p:cNvPicPr>
            <a:picLocks noChangeAspect="1"/>
          </p:cNvPicPr>
          <p:nvPr/>
        </p:nvPicPr>
        <p:blipFill>
          <a:blip r:embed="rId3"/>
          <a:stretch>
            <a:fillRect/>
          </a:stretch>
        </p:blipFill>
        <p:spPr>
          <a:xfrm>
            <a:off x="12675124" y="1811945"/>
            <a:ext cx="6585712" cy="4193466"/>
          </a:xfrm>
          <a:prstGeom prst="rect">
            <a:avLst/>
          </a:prstGeom>
        </p:spPr>
      </p:pic>
      <p:graphicFrame>
        <p:nvGraphicFramePr>
          <p:cNvPr id="10" name="Table 9">
            <a:extLst>
              <a:ext uri="{FF2B5EF4-FFF2-40B4-BE49-F238E27FC236}">
                <a16:creationId xmlns:a16="http://schemas.microsoft.com/office/drawing/2014/main" id="{0DEC4D0E-3862-F12C-F3F6-2B0C4B34950C}"/>
              </a:ext>
            </a:extLst>
          </p:cNvPr>
          <p:cNvGraphicFramePr>
            <a:graphicFrameLocks noGrp="1"/>
          </p:cNvGraphicFramePr>
          <p:nvPr>
            <p:extLst>
              <p:ext uri="{D42A27DB-BD31-4B8C-83A1-F6EECF244321}">
                <p14:modId xmlns:p14="http://schemas.microsoft.com/office/powerpoint/2010/main" val="2796065766"/>
              </p:ext>
            </p:extLst>
          </p:nvPr>
        </p:nvGraphicFramePr>
        <p:xfrm>
          <a:off x="5653667" y="247636"/>
          <a:ext cx="6120990" cy="5912169"/>
        </p:xfrm>
        <a:graphic>
          <a:graphicData uri="http://schemas.openxmlformats.org/drawingml/2006/table">
            <a:tbl>
              <a:tblPr/>
              <a:tblGrid>
                <a:gridCol w="680110">
                  <a:extLst>
                    <a:ext uri="{9D8B030D-6E8A-4147-A177-3AD203B41FA5}">
                      <a16:colId xmlns:a16="http://schemas.microsoft.com/office/drawing/2014/main" val="1035447482"/>
                    </a:ext>
                  </a:extLst>
                </a:gridCol>
                <a:gridCol w="680110">
                  <a:extLst>
                    <a:ext uri="{9D8B030D-6E8A-4147-A177-3AD203B41FA5}">
                      <a16:colId xmlns:a16="http://schemas.microsoft.com/office/drawing/2014/main" val="2313151399"/>
                    </a:ext>
                  </a:extLst>
                </a:gridCol>
                <a:gridCol w="680110">
                  <a:extLst>
                    <a:ext uri="{9D8B030D-6E8A-4147-A177-3AD203B41FA5}">
                      <a16:colId xmlns:a16="http://schemas.microsoft.com/office/drawing/2014/main" val="3798164851"/>
                    </a:ext>
                  </a:extLst>
                </a:gridCol>
                <a:gridCol w="680110">
                  <a:extLst>
                    <a:ext uri="{9D8B030D-6E8A-4147-A177-3AD203B41FA5}">
                      <a16:colId xmlns:a16="http://schemas.microsoft.com/office/drawing/2014/main" val="3727950137"/>
                    </a:ext>
                  </a:extLst>
                </a:gridCol>
                <a:gridCol w="680110">
                  <a:extLst>
                    <a:ext uri="{9D8B030D-6E8A-4147-A177-3AD203B41FA5}">
                      <a16:colId xmlns:a16="http://schemas.microsoft.com/office/drawing/2014/main" val="1053220620"/>
                    </a:ext>
                  </a:extLst>
                </a:gridCol>
                <a:gridCol w="680110">
                  <a:extLst>
                    <a:ext uri="{9D8B030D-6E8A-4147-A177-3AD203B41FA5}">
                      <a16:colId xmlns:a16="http://schemas.microsoft.com/office/drawing/2014/main" val="3855193673"/>
                    </a:ext>
                  </a:extLst>
                </a:gridCol>
                <a:gridCol w="680110">
                  <a:extLst>
                    <a:ext uri="{9D8B030D-6E8A-4147-A177-3AD203B41FA5}">
                      <a16:colId xmlns:a16="http://schemas.microsoft.com/office/drawing/2014/main" val="2521774868"/>
                    </a:ext>
                  </a:extLst>
                </a:gridCol>
                <a:gridCol w="680110">
                  <a:extLst>
                    <a:ext uri="{9D8B030D-6E8A-4147-A177-3AD203B41FA5}">
                      <a16:colId xmlns:a16="http://schemas.microsoft.com/office/drawing/2014/main" val="1520036432"/>
                    </a:ext>
                  </a:extLst>
                </a:gridCol>
                <a:gridCol w="680110">
                  <a:extLst>
                    <a:ext uri="{9D8B030D-6E8A-4147-A177-3AD203B41FA5}">
                      <a16:colId xmlns:a16="http://schemas.microsoft.com/office/drawing/2014/main" val="2548633292"/>
                    </a:ext>
                  </a:extLst>
                </a:gridCol>
              </a:tblGrid>
              <a:tr h="463054">
                <a:tc gridSpan="3">
                  <a:txBody>
                    <a:bodyPr/>
                    <a:lstStyle/>
                    <a:p>
                      <a:pPr algn="ctr" fontAlgn="b">
                        <a:buNone/>
                      </a:pPr>
                      <a:r>
                        <a:rPr lang="en-US" sz="1600" b="1" i="0" u="none" strike="noStrike">
                          <a:solidFill>
                            <a:srgbClr val="000000"/>
                          </a:solidFill>
                          <a:effectLst/>
                          <a:latin typeface="Aptos Narrow" panose="020B0004020202020204" pitchFamily="34" charset="0"/>
                        </a:rPr>
                        <a:t>Biosystems</a:t>
                      </a:r>
                      <a:br>
                        <a:rPr lang="en-US" sz="1600" b="1" i="0" u="none" strike="noStrike">
                          <a:solidFill>
                            <a:srgbClr val="000000"/>
                          </a:solidFill>
                          <a:effectLst/>
                          <a:latin typeface="Aptos Narrow" panose="020B0004020202020204" pitchFamily="34" charset="0"/>
                        </a:rPr>
                      </a:br>
                      <a:r>
                        <a:rPr lang="en-US" sz="1600" b="1" i="0" u="none" strike="noStrike">
                          <a:solidFill>
                            <a:srgbClr val="000000"/>
                          </a:solidFill>
                          <a:effectLst/>
                          <a:latin typeface="Aptos Narrow" panose="020B0004020202020204" pitchFamily="34" charset="0"/>
                        </a:rPr>
                        <a:t>Engineering</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gridSpan="3">
                  <a:txBody>
                    <a:bodyPr/>
                    <a:lstStyle/>
                    <a:p>
                      <a:pPr algn="ctr" fontAlgn="b">
                        <a:buNone/>
                      </a:pPr>
                      <a:r>
                        <a:rPr lang="en-US" sz="1600" b="1" i="0" u="none" strike="noStrike">
                          <a:solidFill>
                            <a:srgbClr val="000000"/>
                          </a:solidFill>
                          <a:effectLst/>
                          <a:latin typeface="Aptos Narrow" panose="020B0004020202020204" pitchFamily="34" charset="0"/>
                        </a:rPr>
                        <a:t>Aerospace</a:t>
                      </a:r>
                      <a:br>
                        <a:rPr lang="en-US" sz="1600" b="1" i="0" u="none" strike="noStrike">
                          <a:solidFill>
                            <a:srgbClr val="000000"/>
                          </a:solidFill>
                          <a:effectLst/>
                          <a:latin typeface="Aptos Narrow" panose="020B0004020202020204" pitchFamily="34" charset="0"/>
                        </a:rPr>
                      </a:br>
                      <a:r>
                        <a:rPr lang="en-US" sz="1600" b="1" i="0" u="none" strike="noStrike">
                          <a:solidFill>
                            <a:srgbClr val="000000"/>
                          </a:solidFill>
                          <a:effectLst/>
                          <a:latin typeface="Aptos Narrow" panose="020B0004020202020204" pitchFamily="34" charset="0"/>
                        </a:rPr>
                        <a:t>Engineering</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gridSpan="3">
                  <a:txBody>
                    <a:bodyPr/>
                    <a:lstStyle/>
                    <a:p>
                      <a:pPr algn="ctr" fontAlgn="b">
                        <a:buNone/>
                      </a:pPr>
                      <a:r>
                        <a:rPr lang="en-US" sz="1600" b="1" i="0" u="none" strike="noStrike">
                          <a:solidFill>
                            <a:srgbClr val="000000"/>
                          </a:solidFill>
                          <a:effectLst/>
                          <a:latin typeface="Aptos Narrow" panose="020B0004020202020204" pitchFamily="34" charset="0"/>
                        </a:rPr>
                        <a:t>Civil and Environmental Engineering</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5726241"/>
                  </a:ext>
                </a:extLst>
              </a:tr>
              <a:tr h="245997">
                <a:tc gridSpan="3">
                  <a:txBody>
                    <a:bodyPr/>
                    <a:lstStyle/>
                    <a:p>
                      <a:pPr algn="ctr" fontAlgn="b">
                        <a:buNone/>
                      </a:pPr>
                      <a:r>
                        <a:rPr lang="en-US" sz="1600" b="0" i="1" u="none" strike="noStrike">
                          <a:solidFill>
                            <a:srgbClr val="000000"/>
                          </a:solidFill>
                          <a:effectLst/>
                          <a:latin typeface="Aptos Narrow" panose="020B0004020202020204" pitchFamily="34" charset="0"/>
                        </a:rPr>
                        <a:t>49 Students</a:t>
                      </a:r>
                    </a:p>
                  </a:txBody>
                  <a:tcPr marL="104187" marR="104187" marT="52094" marB="52094"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3">
                  <a:txBody>
                    <a:bodyPr/>
                    <a:lstStyle/>
                    <a:p>
                      <a:pPr algn="ctr" fontAlgn="b">
                        <a:buNone/>
                      </a:pPr>
                      <a:r>
                        <a:rPr lang="en-US" sz="1600" b="0" i="1" u="none" strike="noStrike">
                          <a:solidFill>
                            <a:srgbClr val="000000"/>
                          </a:solidFill>
                          <a:effectLst/>
                          <a:latin typeface="Aptos Narrow" panose="020B0004020202020204" pitchFamily="34" charset="0"/>
                        </a:rPr>
                        <a:t>98 Students</a:t>
                      </a:r>
                    </a:p>
                  </a:txBody>
                  <a:tcPr marL="104187" marR="104187" marT="52094" marB="52094"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3">
                  <a:txBody>
                    <a:bodyPr/>
                    <a:lstStyle/>
                    <a:p>
                      <a:pPr algn="ctr" fontAlgn="b">
                        <a:buNone/>
                      </a:pPr>
                      <a:r>
                        <a:rPr lang="en-US" sz="1600" b="0" i="1" u="none" strike="noStrike">
                          <a:solidFill>
                            <a:srgbClr val="000000"/>
                          </a:solidFill>
                          <a:effectLst/>
                          <a:latin typeface="Aptos Narrow" panose="020B0004020202020204" pitchFamily="34" charset="0"/>
                        </a:rPr>
                        <a:t>150 Students</a:t>
                      </a:r>
                    </a:p>
                  </a:txBody>
                  <a:tcPr marL="104187" marR="104187" marT="52094" marB="52094"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6505074"/>
                  </a:ext>
                </a:extLst>
              </a:tr>
              <a:tr h="245997">
                <a:tc>
                  <a:txBody>
                    <a:bodyPr/>
                    <a:lstStyle/>
                    <a:p>
                      <a:pPr algn="l" fontAlgn="b">
                        <a:buNone/>
                      </a:pPr>
                      <a:r>
                        <a:rPr lang="en-US" sz="1600" b="0" i="0" u="none" strike="noStrike">
                          <a:solidFill>
                            <a:srgbClr val="000000"/>
                          </a:solidFill>
                          <a:effectLst/>
                          <a:latin typeface="Aptos Narrow" panose="020B0004020202020204" pitchFamily="34" charset="0"/>
                        </a:rPr>
                        <a:t>Overall</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Female</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Male</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Overall</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Female</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Male</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Overall</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Female</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Male</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9465431"/>
                  </a:ext>
                </a:extLst>
              </a:tr>
              <a:tr h="245997">
                <a:tc>
                  <a:txBody>
                    <a:bodyPr/>
                    <a:lstStyle/>
                    <a:p>
                      <a:pPr algn="l" fontAlgn="b">
                        <a:buNone/>
                      </a:pPr>
                      <a:r>
                        <a:rPr lang="en-US" sz="1600" b="0" i="0" u="none" strike="noStrike">
                          <a:solidFill>
                            <a:srgbClr val="000000"/>
                          </a:solidFill>
                          <a:effectLst/>
                          <a:latin typeface="Aptos Narrow" panose="020B0004020202020204" pitchFamily="34" charset="0"/>
                        </a:rPr>
                        <a:t> </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fontAlgn="b">
                        <a:buNone/>
                      </a:pPr>
                      <a:r>
                        <a:rPr lang="en-US" sz="1600" b="0" i="0" u="none" strike="noStrike">
                          <a:solidFill>
                            <a:srgbClr val="000000"/>
                          </a:solidFill>
                          <a:effectLst/>
                          <a:latin typeface="Aptos Narrow" panose="020B0004020202020204" pitchFamily="34" charset="0"/>
                        </a:rPr>
                        <a:t>41%</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59%</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 </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14%</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fontAlgn="b">
                        <a:buNone/>
                      </a:pPr>
                      <a:r>
                        <a:rPr lang="en-US" sz="1600" b="0" i="0" u="none" strike="noStrike">
                          <a:solidFill>
                            <a:srgbClr val="000000"/>
                          </a:solidFill>
                          <a:effectLst/>
                          <a:latin typeface="Aptos Narrow" panose="020B0004020202020204" pitchFamily="34" charset="0"/>
                        </a:rPr>
                        <a:t>86%</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600" b="0" i="0" u="none" strike="noStrike">
                          <a:solidFill>
                            <a:srgbClr val="000000"/>
                          </a:solidFill>
                          <a:effectLst/>
                          <a:latin typeface="Aptos Narrow" panose="020B0004020202020204" pitchFamily="34" charset="0"/>
                        </a:rPr>
                        <a:t> </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fontAlgn="b">
                        <a:buNone/>
                      </a:pPr>
                      <a:r>
                        <a:rPr lang="en-US" sz="1600" b="0" i="0" u="none" strike="noStrike">
                          <a:solidFill>
                            <a:srgbClr val="000000"/>
                          </a:solidFill>
                          <a:effectLst/>
                          <a:latin typeface="Aptos Narrow" panose="020B0004020202020204" pitchFamily="34" charset="0"/>
                        </a:rPr>
                        <a:t>33%</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67%</a:t>
                      </a:r>
                    </a:p>
                  </a:txBody>
                  <a:tcPr marL="10853" marR="10853" marT="1085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4829239"/>
                  </a:ext>
                </a:extLst>
              </a:tr>
              <a:tr h="231527">
                <a:tc gridSpan="9">
                  <a:txBody>
                    <a:bodyPr/>
                    <a:lstStyle/>
                    <a:p>
                      <a:pPr algn="l" fontAlgn="b">
                        <a:buNone/>
                      </a:pPr>
                      <a:r>
                        <a:rPr lang="en-US" sz="1600" b="0" i="0" u="none" strike="noStrike">
                          <a:solidFill>
                            <a:srgbClr val="000000"/>
                          </a:solidFill>
                          <a:effectLst/>
                          <a:latin typeface="Aptos Narrow" panose="020B0004020202020204" pitchFamily="34" charset="0"/>
                        </a:rPr>
                        <a:t>Asian</a:t>
                      </a:r>
                    </a:p>
                  </a:txBody>
                  <a:tcPr marL="104187" marR="104187" marT="52094" marB="52094"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2550407"/>
                  </a:ext>
                </a:extLst>
              </a:tr>
              <a:tr h="231527">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5%</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4%</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extLst>
                  <a:ext uri="{0D108BD9-81ED-4DB2-BD59-A6C34878D82A}">
                    <a16:rowId xmlns:a16="http://schemas.microsoft.com/office/drawing/2014/main" val="635475923"/>
                  </a:ext>
                </a:extLst>
              </a:tr>
              <a:tr h="231527">
                <a:tc gridSpan="9">
                  <a:txBody>
                    <a:bodyPr/>
                    <a:lstStyle/>
                    <a:p>
                      <a:pPr algn="l" fontAlgn="b">
                        <a:buNone/>
                      </a:pPr>
                      <a:r>
                        <a:rPr lang="en-US" sz="1600" b="0" i="0" u="none" strike="noStrike">
                          <a:solidFill>
                            <a:srgbClr val="000000"/>
                          </a:solidFill>
                          <a:effectLst/>
                          <a:latin typeface="Aptos Narrow" panose="020B0004020202020204" pitchFamily="34" charset="0"/>
                        </a:rPr>
                        <a:t>Black or African American</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4745227"/>
                  </a:ext>
                </a:extLst>
              </a:tr>
              <a:tr h="231527">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a:t>
                      </a:r>
                    </a:p>
                  </a:txBody>
                  <a:tcPr marL="10853" marR="10853" marT="10853" marB="0" anchor="b">
                    <a:lnL>
                      <a:noFill/>
                    </a:lnL>
                    <a:lnR>
                      <a:noFill/>
                    </a:lnR>
                    <a:lnT>
                      <a:noFill/>
                    </a:lnT>
                    <a:lnB>
                      <a:noFill/>
                    </a:lnB>
                    <a:solidFill>
                      <a:srgbClr val="FFFFFF"/>
                    </a:solidFill>
                  </a:tcPr>
                </a:tc>
                <a:extLst>
                  <a:ext uri="{0D108BD9-81ED-4DB2-BD59-A6C34878D82A}">
                    <a16:rowId xmlns:a16="http://schemas.microsoft.com/office/drawing/2014/main" val="2869449414"/>
                  </a:ext>
                </a:extLst>
              </a:tr>
              <a:tr h="231527">
                <a:tc gridSpan="9">
                  <a:txBody>
                    <a:bodyPr/>
                    <a:lstStyle/>
                    <a:p>
                      <a:pPr algn="l" fontAlgn="b">
                        <a:buNone/>
                      </a:pPr>
                      <a:r>
                        <a:rPr lang="en-US" sz="1600" b="0" i="0" u="none" strike="noStrike">
                          <a:solidFill>
                            <a:srgbClr val="000000"/>
                          </a:solidFill>
                          <a:effectLst/>
                          <a:latin typeface="Aptos Narrow" panose="020B0004020202020204" pitchFamily="34" charset="0"/>
                        </a:rPr>
                        <a:t>Hispanics of Any Race</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3363674"/>
                  </a:ext>
                </a:extLst>
              </a:tr>
              <a:tr h="231527">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extLst>
                  <a:ext uri="{0D108BD9-81ED-4DB2-BD59-A6C34878D82A}">
                    <a16:rowId xmlns:a16="http://schemas.microsoft.com/office/drawing/2014/main" val="333273882"/>
                  </a:ext>
                </a:extLst>
              </a:tr>
              <a:tr h="231527">
                <a:tc gridSpan="9">
                  <a:txBody>
                    <a:bodyPr/>
                    <a:lstStyle/>
                    <a:p>
                      <a:pPr algn="l" fontAlgn="b">
                        <a:buNone/>
                      </a:pPr>
                      <a:r>
                        <a:rPr lang="en-US" sz="1600" b="0" i="0" u="none" strike="noStrike">
                          <a:solidFill>
                            <a:srgbClr val="000000"/>
                          </a:solidFill>
                          <a:effectLst/>
                          <a:latin typeface="Aptos Narrow" panose="020B0004020202020204" pitchFamily="34" charset="0"/>
                        </a:rPr>
                        <a:t>Native Hawaiian or Other Pacific Islander</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8898320"/>
                  </a:ext>
                </a:extLst>
              </a:tr>
              <a:tr h="231527">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extLst>
                  <a:ext uri="{0D108BD9-81ED-4DB2-BD59-A6C34878D82A}">
                    <a16:rowId xmlns:a16="http://schemas.microsoft.com/office/drawing/2014/main" val="1335221427"/>
                  </a:ext>
                </a:extLst>
              </a:tr>
              <a:tr h="231527">
                <a:tc gridSpan="9">
                  <a:txBody>
                    <a:bodyPr/>
                    <a:lstStyle/>
                    <a:p>
                      <a:pPr algn="l" fontAlgn="b">
                        <a:buNone/>
                      </a:pPr>
                      <a:r>
                        <a:rPr lang="en-US" sz="1600" b="0" i="0" u="none" strike="noStrike">
                          <a:solidFill>
                            <a:srgbClr val="000000"/>
                          </a:solidFill>
                          <a:effectLst/>
                          <a:latin typeface="Aptos Narrow" panose="020B0004020202020204" pitchFamily="34" charset="0"/>
                        </a:rPr>
                        <a:t>Nonresident Alien</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00235101"/>
                  </a:ext>
                </a:extLst>
              </a:tr>
              <a:tr h="231527">
                <a:tc>
                  <a:txBody>
                    <a:bodyPr/>
                    <a:lstStyle/>
                    <a:p>
                      <a:pPr algn="r" fontAlgn="b">
                        <a:buNone/>
                      </a:pPr>
                      <a:r>
                        <a:rPr lang="en-US" sz="1600" b="0" i="0" u="none" strike="noStrike">
                          <a:solidFill>
                            <a:srgbClr val="000000"/>
                          </a:solidFill>
                          <a:effectLst/>
                          <a:latin typeface="Aptos Narrow" panose="020B0004020202020204" pitchFamily="34" charset="0"/>
                        </a:rPr>
                        <a:t>80%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49%</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37%</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5%</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35%</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9%</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26%</a:t>
                      </a:r>
                    </a:p>
                  </a:txBody>
                  <a:tcPr marL="10853" marR="10853" marT="10853" marB="0" anchor="b">
                    <a:lnL>
                      <a:noFill/>
                    </a:lnL>
                    <a:lnR>
                      <a:noFill/>
                    </a:lnR>
                    <a:lnT>
                      <a:noFill/>
                    </a:lnT>
                    <a:lnB>
                      <a:noFill/>
                    </a:lnB>
                    <a:solidFill>
                      <a:srgbClr val="FFFFFF"/>
                    </a:solidFill>
                  </a:tcPr>
                </a:tc>
                <a:extLst>
                  <a:ext uri="{0D108BD9-81ED-4DB2-BD59-A6C34878D82A}">
                    <a16:rowId xmlns:a16="http://schemas.microsoft.com/office/drawing/2014/main" val="1990021578"/>
                  </a:ext>
                </a:extLst>
              </a:tr>
              <a:tr h="231527">
                <a:tc gridSpan="9">
                  <a:txBody>
                    <a:bodyPr/>
                    <a:lstStyle/>
                    <a:p>
                      <a:pPr algn="l" fontAlgn="b">
                        <a:buNone/>
                      </a:pPr>
                      <a:r>
                        <a:rPr lang="en-US" sz="1600" b="0" i="0" u="none" strike="noStrike">
                          <a:solidFill>
                            <a:srgbClr val="000000"/>
                          </a:solidFill>
                          <a:effectLst/>
                          <a:latin typeface="Aptos Narrow" panose="020B0004020202020204" pitchFamily="34" charset="0"/>
                        </a:rPr>
                        <a:t>Two or More Races</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5792385"/>
                  </a:ext>
                </a:extLst>
              </a:tr>
              <a:tr h="231527">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0%</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2%</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a:t>
                      </a:r>
                    </a:p>
                  </a:txBody>
                  <a:tcPr marL="10853" marR="10853" marT="10853" marB="0" anchor="b">
                    <a:lnL>
                      <a:noFill/>
                    </a:lnL>
                    <a:lnR>
                      <a:noFill/>
                    </a:lnR>
                    <a:lnT>
                      <a:noFill/>
                    </a:lnT>
                    <a:lnB>
                      <a:noFill/>
                    </a:lnB>
                    <a:solidFill>
                      <a:srgbClr val="FFFFFF"/>
                    </a:solidFill>
                  </a:tcPr>
                </a:tc>
                <a:extLst>
                  <a:ext uri="{0D108BD9-81ED-4DB2-BD59-A6C34878D82A}">
                    <a16:rowId xmlns:a16="http://schemas.microsoft.com/office/drawing/2014/main" val="1522076910"/>
                  </a:ext>
                </a:extLst>
              </a:tr>
              <a:tr h="231527">
                <a:tc gridSpan="9">
                  <a:txBody>
                    <a:bodyPr/>
                    <a:lstStyle/>
                    <a:p>
                      <a:pPr algn="l" fontAlgn="b">
                        <a:buNone/>
                      </a:pPr>
                      <a:r>
                        <a:rPr lang="en-US" sz="1600" b="0" i="0" u="none" strike="noStrike">
                          <a:solidFill>
                            <a:srgbClr val="000000"/>
                          </a:solidFill>
                          <a:effectLst/>
                          <a:latin typeface="Aptos Narrow" panose="020B0004020202020204" pitchFamily="34" charset="0"/>
                        </a:rPr>
                        <a:t>White</a:t>
                      </a:r>
                    </a:p>
                  </a:txBody>
                  <a:tcPr marL="104187" marR="104187" marT="52094" marB="52094"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50424866"/>
                  </a:ext>
                </a:extLst>
              </a:tr>
              <a:tr h="245997">
                <a:tc>
                  <a:txBody>
                    <a:bodyPr/>
                    <a:lstStyle/>
                    <a:p>
                      <a:pPr algn="r" fontAlgn="b">
                        <a:buNone/>
                      </a:pPr>
                      <a:r>
                        <a:rPr lang="en-US" sz="1600" b="0" i="0" u="none" strike="noStrike">
                          <a:solidFill>
                            <a:srgbClr val="000000"/>
                          </a:solidFill>
                          <a:effectLst/>
                          <a:latin typeface="Aptos Narrow" panose="020B0004020202020204" pitchFamily="34" charset="0"/>
                        </a:rPr>
                        <a:t>14%</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4%</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10%</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53%</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7%</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46%</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54%</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a:solidFill>
                            <a:srgbClr val="000000"/>
                          </a:solidFill>
                          <a:effectLst/>
                          <a:latin typeface="Aptos Narrow" panose="020B0004020202020204" pitchFamily="34" charset="0"/>
                        </a:rPr>
                        <a:t>19%</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600" b="0" i="0" u="none" strike="noStrike" dirty="0">
                          <a:solidFill>
                            <a:srgbClr val="000000"/>
                          </a:solidFill>
                          <a:effectLst/>
                          <a:latin typeface="Aptos Narrow" panose="020B0004020202020204" pitchFamily="34" charset="0"/>
                        </a:rPr>
                        <a:t>35%</a:t>
                      </a:r>
                    </a:p>
                  </a:txBody>
                  <a:tcPr marL="10853" marR="10853" marT="10853"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37423808"/>
                  </a:ext>
                </a:extLst>
              </a:tr>
            </a:tbl>
          </a:graphicData>
        </a:graphic>
      </p:graphicFrame>
    </p:spTree>
    <p:extLst>
      <p:ext uri="{BB962C8B-B14F-4D97-AF65-F5344CB8AC3E}">
        <p14:creationId xmlns:p14="http://schemas.microsoft.com/office/powerpoint/2010/main" val="233550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B2D6C4-F990-D686-E29B-E6C99412454D}"/>
              </a:ext>
            </a:extLst>
          </p:cNvPr>
          <p:cNvSpPr>
            <a:spLocks noGrp="1"/>
          </p:cNvSpPr>
          <p:nvPr>
            <p:ph idx="1"/>
          </p:nvPr>
        </p:nvSpPr>
        <p:spPr>
          <a:xfrm>
            <a:off x="417341" y="1316645"/>
            <a:ext cx="5678659" cy="4847602"/>
          </a:xfrm>
        </p:spPr>
        <p:txBody>
          <a:bodyPr>
            <a:normAutofit/>
          </a:bodyPr>
          <a:lstStyle/>
          <a:p>
            <a:pPr>
              <a:lnSpc>
                <a:spcPct val="100000"/>
              </a:lnSpc>
              <a:spcBef>
                <a:spcPts val="0"/>
              </a:spcBef>
              <a:spcAft>
                <a:spcPts val="600"/>
              </a:spcAft>
            </a:pPr>
            <a:r>
              <a:rPr lang="en-US" sz="2400" dirty="0"/>
              <a:t>Period from February 2023 – December 2024</a:t>
            </a:r>
          </a:p>
          <a:p>
            <a:pPr>
              <a:lnSpc>
                <a:spcPct val="100000"/>
              </a:lnSpc>
              <a:spcBef>
                <a:spcPts val="0"/>
              </a:spcBef>
              <a:spcAft>
                <a:spcPts val="600"/>
              </a:spcAft>
            </a:pPr>
            <a:r>
              <a:rPr lang="en-US" sz="2400" dirty="0"/>
              <a:t>Workshops: 85 students</a:t>
            </a:r>
          </a:p>
          <a:p>
            <a:pPr>
              <a:lnSpc>
                <a:spcPct val="100000"/>
              </a:lnSpc>
              <a:spcBef>
                <a:spcPts val="0"/>
              </a:spcBef>
              <a:spcAft>
                <a:spcPts val="600"/>
              </a:spcAft>
            </a:pPr>
            <a:r>
              <a:rPr lang="en-US" sz="2400" dirty="0"/>
              <a:t>Writing courses: 51 students</a:t>
            </a:r>
          </a:p>
          <a:p>
            <a:pPr>
              <a:lnSpc>
                <a:spcPct val="100000"/>
              </a:lnSpc>
              <a:spcBef>
                <a:spcPts val="0"/>
              </a:spcBef>
              <a:spcAft>
                <a:spcPts val="600"/>
              </a:spcAft>
            </a:pPr>
            <a:r>
              <a:rPr lang="en-US" sz="2400" dirty="0"/>
              <a:t>Writing groups: ~20 students</a:t>
            </a:r>
          </a:p>
          <a:p>
            <a:pPr>
              <a:lnSpc>
                <a:spcPct val="100000"/>
              </a:lnSpc>
              <a:spcBef>
                <a:spcPts val="0"/>
              </a:spcBef>
              <a:spcAft>
                <a:spcPts val="600"/>
              </a:spcAft>
            </a:pPr>
            <a:r>
              <a:rPr lang="en-US" sz="2400" dirty="0"/>
              <a:t>Survey responses: 24 students </a:t>
            </a:r>
          </a:p>
          <a:p>
            <a:pPr lvl="1">
              <a:lnSpc>
                <a:spcPct val="100000"/>
              </a:lnSpc>
              <a:spcAft>
                <a:spcPts val="600"/>
              </a:spcAft>
            </a:pPr>
            <a:r>
              <a:rPr lang="en-US" sz="2000" dirty="0"/>
              <a:t>11 from biosystems</a:t>
            </a:r>
          </a:p>
          <a:p>
            <a:pPr lvl="1">
              <a:lnSpc>
                <a:spcPct val="100000"/>
              </a:lnSpc>
              <a:spcAft>
                <a:spcPts val="600"/>
              </a:spcAft>
            </a:pPr>
            <a:r>
              <a:rPr lang="en-US" sz="2000" dirty="0"/>
              <a:t>9 from civil</a:t>
            </a:r>
          </a:p>
          <a:p>
            <a:pPr lvl="1">
              <a:lnSpc>
                <a:spcPct val="100000"/>
              </a:lnSpc>
              <a:spcAft>
                <a:spcPts val="600"/>
              </a:spcAft>
            </a:pPr>
            <a:r>
              <a:rPr lang="en-US" sz="2000" dirty="0"/>
              <a:t>4 from aerospace</a:t>
            </a:r>
          </a:p>
          <a:p>
            <a:pPr>
              <a:lnSpc>
                <a:spcPct val="100000"/>
              </a:lnSpc>
              <a:spcBef>
                <a:spcPts val="0"/>
              </a:spcBef>
              <a:spcAft>
                <a:spcPts val="600"/>
              </a:spcAft>
            </a:pPr>
            <a:r>
              <a:rPr lang="en-US" sz="2400" dirty="0"/>
              <a:t>Interviews: 24 participants</a:t>
            </a:r>
          </a:p>
        </p:txBody>
      </p:sp>
      <p:sp>
        <p:nvSpPr>
          <p:cNvPr id="2" name="Title 1">
            <a:extLst>
              <a:ext uri="{FF2B5EF4-FFF2-40B4-BE49-F238E27FC236}">
                <a16:creationId xmlns:a16="http://schemas.microsoft.com/office/drawing/2014/main" id="{D91E50F4-CEBA-CB1E-9DCF-29749BC9D8D1}"/>
              </a:ext>
            </a:extLst>
          </p:cNvPr>
          <p:cNvSpPr>
            <a:spLocks noGrp="1"/>
          </p:cNvSpPr>
          <p:nvPr>
            <p:ph type="title"/>
          </p:nvPr>
        </p:nvSpPr>
        <p:spPr/>
        <p:txBody>
          <a:bodyPr/>
          <a:lstStyle/>
          <a:p>
            <a:r>
              <a:rPr lang="en-US" sz="3600" b="1" dirty="0"/>
              <a:t>Participation</a:t>
            </a:r>
            <a:endParaRPr lang="en-US" sz="3600" dirty="0"/>
          </a:p>
        </p:txBody>
      </p:sp>
      <p:pic>
        <p:nvPicPr>
          <p:cNvPr id="1026" name="Picture 2" descr="Undergraduate Admissions Homepage | Office of Undergraduate Admissions">
            <a:extLst>
              <a:ext uri="{FF2B5EF4-FFF2-40B4-BE49-F238E27FC236}">
                <a16:creationId xmlns:a16="http://schemas.microsoft.com/office/drawing/2014/main" id="{81487229-62D3-B722-FA65-1EB385666C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3870"/>
          <a:stretch>
            <a:fillRect/>
          </a:stretch>
        </p:blipFill>
        <p:spPr bwMode="auto">
          <a:xfrm>
            <a:off x="6816114" y="1491572"/>
            <a:ext cx="4488132" cy="4497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20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F29082-5683-0C55-79F6-542D0D4BBF49}"/>
              </a:ext>
            </a:extLst>
          </p:cNvPr>
          <p:cNvSpPr>
            <a:spLocks noGrp="1"/>
          </p:cNvSpPr>
          <p:nvPr>
            <p:ph idx="1"/>
          </p:nvPr>
        </p:nvSpPr>
        <p:spPr>
          <a:xfrm>
            <a:off x="417342" y="1316646"/>
            <a:ext cx="5678424" cy="4860317"/>
          </a:xfrm>
        </p:spPr>
        <p:txBody>
          <a:bodyPr/>
          <a:lstStyle/>
          <a:p>
            <a:r>
              <a:rPr lang="en-US" sz="2800" dirty="0"/>
              <a:t>Four categories:</a:t>
            </a:r>
          </a:p>
          <a:p>
            <a:pPr lvl="1"/>
            <a:r>
              <a:rPr lang="en-US" sz="2400" dirty="0"/>
              <a:t>Pre-writing strategies</a:t>
            </a:r>
          </a:p>
          <a:p>
            <a:pPr lvl="1"/>
            <a:r>
              <a:rPr lang="en-US" sz="2400" dirty="0"/>
              <a:t>Mid-writing adjustments</a:t>
            </a:r>
          </a:p>
          <a:p>
            <a:pPr lvl="1"/>
            <a:r>
              <a:rPr lang="en-US" sz="2400" dirty="0"/>
              <a:t>Post-intervention adoption</a:t>
            </a:r>
          </a:p>
          <a:p>
            <a:pPr lvl="1"/>
            <a:r>
              <a:rPr lang="en-US" sz="2400" dirty="0"/>
              <a:t>Self-efficacy</a:t>
            </a:r>
          </a:p>
        </p:txBody>
      </p:sp>
      <p:sp>
        <p:nvSpPr>
          <p:cNvPr id="4" name="Title 3">
            <a:extLst>
              <a:ext uri="{FF2B5EF4-FFF2-40B4-BE49-F238E27FC236}">
                <a16:creationId xmlns:a16="http://schemas.microsoft.com/office/drawing/2014/main" id="{AB4CA5AF-AB03-C513-0313-D24F8783F345}"/>
              </a:ext>
            </a:extLst>
          </p:cNvPr>
          <p:cNvSpPr>
            <a:spLocks noGrp="1"/>
          </p:cNvSpPr>
          <p:nvPr>
            <p:ph type="title"/>
          </p:nvPr>
        </p:nvSpPr>
        <p:spPr/>
        <p:txBody>
          <a:bodyPr/>
          <a:lstStyle/>
          <a:p>
            <a:r>
              <a:rPr lang="en-US" dirty="0"/>
              <a:t>Results</a:t>
            </a:r>
          </a:p>
        </p:txBody>
      </p:sp>
      <p:sp>
        <p:nvSpPr>
          <p:cNvPr id="17" name="TextBox 16">
            <a:extLst>
              <a:ext uri="{FF2B5EF4-FFF2-40B4-BE49-F238E27FC236}">
                <a16:creationId xmlns:a16="http://schemas.microsoft.com/office/drawing/2014/main" id="{F03AE878-A21D-4CC3-BB89-BE9F7FE7BABC}"/>
              </a:ext>
            </a:extLst>
          </p:cNvPr>
          <p:cNvSpPr txBox="1"/>
          <p:nvPr/>
        </p:nvSpPr>
        <p:spPr>
          <a:xfrm>
            <a:off x="6096233" y="1208367"/>
            <a:ext cx="4777176" cy="260379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0"/>
              </a:spcBef>
              <a:spcAft>
                <a:spcPts val="1200"/>
              </a:spcAft>
              <a:buClr>
                <a:srgbClr val="E86100"/>
              </a:buClr>
              <a:buSzTx/>
              <a:buFont typeface="Wingdings" pitchFamily="2" charset="2"/>
              <a:buChar char="§"/>
              <a:tabLst/>
              <a:defRPr/>
            </a:pPr>
            <a:r>
              <a:rPr kumimoji="0" lang="en-US" sz="2800" b="0" i="0" u="none" strike="noStrike" kern="1200" cap="none" spc="0" normalizeH="0" baseline="0" noProof="0" dirty="0">
                <a:ln>
                  <a:noFill/>
                </a:ln>
                <a:solidFill>
                  <a:srgbClr val="404040"/>
                </a:solidFill>
                <a:effectLst/>
                <a:uLnTx/>
                <a:uFillTx/>
                <a:latin typeface="Avenir Next LT Pro" panose="020B0504020202020204" pitchFamily="34" charset="77"/>
                <a:cs typeface="Arial" charset="0"/>
              </a:rPr>
              <a:t>Results plots:</a:t>
            </a:r>
          </a:p>
          <a:p>
            <a:pPr marL="685800" marR="0" lvl="1" indent="-228600" algn="l" defTabSz="914400" rtl="0" eaLnBrk="1" fontAlgn="auto" latinLnBrk="0" hangingPunct="1">
              <a:lnSpc>
                <a:spcPct val="90000"/>
              </a:lnSpc>
              <a:spcBef>
                <a:spcPts val="0"/>
              </a:spcBef>
              <a:spcAft>
                <a:spcPts val="1200"/>
              </a:spcAft>
              <a:buClr>
                <a:srgbClr val="0C2340"/>
              </a:buClr>
              <a:buSzTx/>
              <a:buFont typeface="System Font Regular"/>
              <a:buChar char="–"/>
              <a:tabLst/>
              <a:defRPr/>
            </a:pPr>
            <a:r>
              <a:rPr kumimoji="0" lang="en-US" sz="2400" b="0" i="0" u="none" strike="noStrike" kern="1200" cap="none" spc="0" normalizeH="0" baseline="0" noProof="0" dirty="0">
                <a:ln>
                  <a:noFill/>
                </a:ln>
                <a:solidFill>
                  <a:srgbClr val="404040"/>
                </a:solidFill>
                <a:effectLst/>
                <a:uLnTx/>
                <a:uFillTx/>
                <a:latin typeface="Avenir Next LT Pro" panose="020B0504020202020204" pitchFamily="34" charset="77"/>
                <a:cs typeface="Arial" charset="0"/>
              </a:rPr>
              <a:t>Each row indicates a topic or strategy</a:t>
            </a:r>
          </a:p>
          <a:p>
            <a:pPr marL="685800" marR="0" lvl="1" indent="-228600" algn="l" defTabSz="914400" rtl="0" eaLnBrk="1" fontAlgn="auto" latinLnBrk="0" hangingPunct="1">
              <a:lnSpc>
                <a:spcPct val="90000"/>
              </a:lnSpc>
              <a:spcBef>
                <a:spcPts val="0"/>
              </a:spcBef>
              <a:spcAft>
                <a:spcPts val="1200"/>
              </a:spcAft>
              <a:buClr>
                <a:srgbClr val="0C2340"/>
              </a:buClr>
              <a:buSzTx/>
              <a:buFont typeface="System Font Regular"/>
              <a:buChar char="–"/>
              <a:tabLst/>
              <a:defRPr/>
            </a:pPr>
            <a:r>
              <a:rPr kumimoji="0" lang="en-US" sz="2400" b="0" i="0" u="none" strike="noStrike" kern="1200" cap="none" spc="0" normalizeH="0" baseline="0" noProof="0" dirty="0">
                <a:ln>
                  <a:noFill/>
                </a:ln>
                <a:solidFill>
                  <a:srgbClr val="404040"/>
                </a:solidFill>
                <a:effectLst/>
                <a:uLnTx/>
                <a:uFillTx/>
                <a:latin typeface="Avenir Next LT Pro" panose="020B0504020202020204" pitchFamily="34" charset="77"/>
                <a:cs typeface="Arial" charset="0"/>
              </a:rPr>
              <a:t>Each bar totals 100%</a:t>
            </a:r>
          </a:p>
          <a:p>
            <a:pPr marL="685800" marR="0" lvl="1" indent="-228600" algn="l" defTabSz="914400" rtl="0" eaLnBrk="1" fontAlgn="auto" latinLnBrk="0" hangingPunct="1">
              <a:lnSpc>
                <a:spcPct val="90000"/>
              </a:lnSpc>
              <a:spcBef>
                <a:spcPts val="0"/>
              </a:spcBef>
              <a:spcAft>
                <a:spcPts val="1200"/>
              </a:spcAft>
              <a:buClr>
                <a:srgbClr val="0C2340"/>
              </a:buClr>
              <a:buSzTx/>
              <a:buFont typeface="System Font Regular"/>
              <a:buChar char="–"/>
              <a:tabLst/>
              <a:defRPr/>
            </a:pPr>
            <a:r>
              <a:rPr kumimoji="0" lang="en-US" sz="2400" b="0" i="0" u="none" strike="noStrike" kern="1200" cap="none" spc="0" normalizeH="0" baseline="0" noProof="0" dirty="0">
                <a:ln>
                  <a:noFill/>
                </a:ln>
                <a:solidFill>
                  <a:srgbClr val="404040"/>
                </a:solidFill>
                <a:effectLst/>
                <a:uLnTx/>
                <a:uFillTx/>
                <a:latin typeface="Avenir Next LT Pro" panose="020B0504020202020204" pitchFamily="34" charset="77"/>
                <a:cs typeface="Arial" charset="0"/>
              </a:rPr>
              <a:t>Positive percentage for positive response</a:t>
            </a:r>
          </a:p>
        </p:txBody>
      </p:sp>
      <p:grpSp>
        <p:nvGrpSpPr>
          <p:cNvPr id="23" name="Group 22">
            <a:extLst>
              <a:ext uri="{FF2B5EF4-FFF2-40B4-BE49-F238E27FC236}">
                <a16:creationId xmlns:a16="http://schemas.microsoft.com/office/drawing/2014/main" id="{56D8EA62-976B-33ED-E3CB-3E3B507AEDF5}"/>
              </a:ext>
            </a:extLst>
          </p:cNvPr>
          <p:cNvGrpSpPr/>
          <p:nvPr/>
        </p:nvGrpSpPr>
        <p:grpSpPr>
          <a:xfrm>
            <a:off x="417809" y="4223513"/>
            <a:ext cx="11356848" cy="2032578"/>
            <a:chOff x="417809" y="3990436"/>
            <a:chExt cx="11356848" cy="2032578"/>
          </a:xfrm>
        </p:grpSpPr>
        <p:grpSp>
          <p:nvGrpSpPr>
            <p:cNvPr id="15" name="Group 14">
              <a:extLst>
                <a:ext uri="{FF2B5EF4-FFF2-40B4-BE49-F238E27FC236}">
                  <a16:creationId xmlns:a16="http://schemas.microsoft.com/office/drawing/2014/main" id="{9E3C3675-342D-3B80-D106-D93A13B5DD84}"/>
                </a:ext>
              </a:extLst>
            </p:cNvPr>
            <p:cNvGrpSpPr>
              <a:grpSpLocks noChangeAspect="1"/>
            </p:cNvGrpSpPr>
            <p:nvPr/>
          </p:nvGrpSpPr>
          <p:grpSpPr>
            <a:xfrm>
              <a:off x="417809" y="4444360"/>
              <a:ext cx="11356848" cy="1578654"/>
              <a:chOff x="5162124" y="4584244"/>
              <a:chExt cx="8116125" cy="1128176"/>
            </a:xfrm>
          </p:grpSpPr>
          <p:grpSp>
            <p:nvGrpSpPr>
              <p:cNvPr id="12" name="Group 11">
                <a:extLst>
                  <a:ext uri="{FF2B5EF4-FFF2-40B4-BE49-F238E27FC236}">
                    <a16:creationId xmlns:a16="http://schemas.microsoft.com/office/drawing/2014/main" id="{CCAD85B5-E5AA-C58F-B598-AA7298CD7362}"/>
                  </a:ext>
                </a:extLst>
              </p:cNvPr>
              <p:cNvGrpSpPr/>
              <p:nvPr/>
            </p:nvGrpSpPr>
            <p:grpSpPr>
              <a:xfrm>
                <a:off x="6499781" y="4803108"/>
                <a:ext cx="5274876" cy="909312"/>
                <a:chOff x="6499781" y="4803108"/>
                <a:chExt cx="5274876" cy="909312"/>
              </a:xfrm>
            </p:grpSpPr>
            <p:pic>
              <p:nvPicPr>
                <p:cNvPr id="10" name="Picture 9">
                  <a:extLst>
                    <a:ext uri="{FF2B5EF4-FFF2-40B4-BE49-F238E27FC236}">
                      <a16:creationId xmlns:a16="http://schemas.microsoft.com/office/drawing/2014/main" id="{10437B5B-0680-9F68-C2EB-C2480CD812A9}"/>
                    </a:ext>
                  </a:extLst>
                </p:cNvPr>
                <p:cNvPicPr>
                  <a:picLocks noChangeAspect="1"/>
                </p:cNvPicPr>
                <p:nvPr/>
              </p:nvPicPr>
              <p:blipFill>
                <a:blip r:embed="rId3" cstate="print">
                  <a:extLst>
                    <a:ext uri="{28A0092B-C50C-407E-A947-70E740481C1C}">
                      <a14:useLocalDpi xmlns:a14="http://schemas.microsoft.com/office/drawing/2010/main" val="0"/>
                    </a:ext>
                  </a:extLst>
                </a:blip>
                <a:srcRect l="24560" t="20037" b="71973"/>
                <a:stretch>
                  <a:fillRect/>
                </a:stretch>
              </p:blipFill>
              <p:spPr>
                <a:xfrm>
                  <a:off x="6655837" y="4803108"/>
                  <a:ext cx="5118820" cy="328449"/>
                </a:xfrm>
                <a:prstGeom prst="rect">
                  <a:avLst/>
                </a:prstGeom>
              </p:spPr>
            </p:pic>
            <p:pic>
              <p:nvPicPr>
                <p:cNvPr id="11" name="Picture 10">
                  <a:extLst>
                    <a:ext uri="{FF2B5EF4-FFF2-40B4-BE49-F238E27FC236}">
                      <a16:creationId xmlns:a16="http://schemas.microsoft.com/office/drawing/2014/main" id="{23E36612-A193-FD76-7F37-BFBF6E946906}"/>
                    </a:ext>
                  </a:extLst>
                </p:cNvPr>
                <p:cNvPicPr>
                  <a:picLocks noChangeAspect="1"/>
                </p:cNvPicPr>
                <p:nvPr/>
              </p:nvPicPr>
              <p:blipFill>
                <a:blip r:embed="rId3" cstate="print">
                  <a:extLst>
                    <a:ext uri="{28A0092B-C50C-407E-A947-70E740481C1C}">
                      <a14:useLocalDpi xmlns:a14="http://schemas.microsoft.com/office/drawing/2010/main" val="0"/>
                    </a:ext>
                  </a:extLst>
                </a:blip>
                <a:srcRect l="22260" t="85870"/>
                <a:stretch>
                  <a:fillRect/>
                </a:stretch>
              </p:blipFill>
              <p:spPr>
                <a:xfrm>
                  <a:off x="6499781" y="5131557"/>
                  <a:ext cx="5274876" cy="580863"/>
                </a:xfrm>
                <a:prstGeom prst="rect">
                  <a:avLst/>
                </a:prstGeom>
              </p:spPr>
            </p:pic>
          </p:grpSp>
          <p:pic>
            <p:nvPicPr>
              <p:cNvPr id="13" name="Picture 12">
                <a:extLst>
                  <a:ext uri="{FF2B5EF4-FFF2-40B4-BE49-F238E27FC236}">
                    <a16:creationId xmlns:a16="http://schemas.microsoft.com/office/drawing/2014/main" id="{BB056160-D756-D5B0-ED48-B93B68F8073C}"/>
                  </a:ext>
                </a:extLst>
              </p:cNvPr>
              <p:cNvPicPr>
                <a:picLocks noChangeAspect="1"/>
              </p:cNvPicPr>
              <p:nvPr/>
            </p:nvPicPr>
            <p:blipFill>
              <a:blip r:embed="rId3" cstate="print">
                <a:extLst>
                  <a:ext uri="{28A0092B-C50C-407E-A947-70E740481C1C}">
                    <a14:useLocalDpi xmlns:a14="http://schemas.microsoft.com/office/drawing/2010/main" val="0"/>
                  </a:ext>
                </a:extLst>
              </a:blip>
              <a:srcRect l="26476" t="2668" r="53664" b="79436"/>
              <a:stretch>
                <a:fillRect/>
              </a:stretch>
            </p:blipFill>
            <p:spPr>
              <a:xfrm>
                <a:off x="11930713" y="4584244"/>
                <a:ext cx="1347536" cy="735644"/>
              </a:xfrm>
              <a:prstGeom prst="rect">
                <a:avLst/>
              </a:prstGeom>
            </p:spPr>
          </p:pic>
          <p:sp>
            <p:nvSpPr>
              <p:cNvPr id="14" name="TextBox 13">
                <a:extLst>
                  <a:ext uri="{FF2B5EF4-FFF2-40B4-BE49-F238E27FC236}">
                    <a16:creationId xmlns:a16="http://schemas.microsoft.com/office/drawing/2014/main" id="{5BB0FB60-5292-2673-E813-EA66081A5BE1}"/>
                  </a:ext>
                </a:extLst>
              </p:cNvPr>
              <p:cNvSpPr txBox="1"/>
              <p:nvPr/>
            </p:nvSpPr>
            <p:spPr>
              <a:xfrm>
                <a:off x="5162124" y="4782667"/>
                <a:ext cx="1452869" cy="329926"/>
              </a:xfrm>
              <a:prstGeom prst="rect">
                <a:avLst/>
              </a:prstGeom>
              <a:noFill/>
            </p:spPr>
            <p:txBody>
              <a:bodyPr wrap="none" rtlCol="0">
                <a:spAutoFit/>
              </a:bodyPr>
              <a:lstStyle/>
              <a:p>
                <a:r>
                  <a:rPr lang="en-US" sz="2400" b="1" dirty="0">
                    <a:solidFill>
                      <a:schemeClr val="bg1"/>
                    </a:solidFill>
                  </a:rPr>
                  <a:t>Topic/Strategy</a:t>
                </a:r>
              </a:p>
            </p:txBody>
          </p:sp>
        </p:grpSp>
        <p:sp>
          <p:nvSpPr>
            <p:cNvPr id="19" name="Left Bracket 18">
              <a:extLst>
                <a:ext uri="{FF2B5EF4-FFF2-40B4-BE49-F238E27FC236}">
                  <a16:creationId xmlns:a16="http://schemas.microsoft.com/office/drawing/2014/main" id="{84F90AC1-AC6E-2068-C090-F3B5ED5242A4}"/>
                </a:ext>
              </a:extLst>
            </p:cNvPr>
            <p:cNvSpPr/>
            <p:nvPr/>
          </p:nvSpPr>
          <p:spPr>
            <a:xfrm rot="5400000">
              <a:off x="6168489" y="2843523"/>
              <a:ext cx="252115" cy="3453793"/>
            </a:xfrm>
            <a:prstGeom prst="leftBracket">
              <a:avLst>
                <a:gd name="adj" fmla="val 26831"/>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8E458DCA-BD00-94CB-051E-312F2E5D80F0}"/>
                </a:ext>
              </a:extLst>
            </p:cNvPr>
            <p:cNvSpPr txBox="1"/>
            <p:nvPr/>
          </p:nvSpPr>
          <p:spPr>
            <a:xfrm>
              <a:off x="5824705" y="3990436"/>
              <a:ext cx="939681" cy="461665"/>
            </a:xfrm>
            <a:prstGeom prst="rect">
              <a:avLst/>
            </a:prstGeom>
            <a:noFill/>
          </p:spPr>
          <p:txBody>
            <a:bodyPr wrap="none" rtlCol="0">
              <a:spAutoFit/>
            </a:bodyPr>
            <a:lstStyle/>
            <a:p>
              <a:r>
                <a:rPr lang="en-US" sz="2400" dirty="0">
                  <a:solidFill>
                    <a:schemeClr val="bg1"/>
                  </a:solidFill>
                </a:rPr>
                <a:t>100 %</a:t>
              </a:r>
            </a:p>
          </p:txBody>
        </p:sp>
      </p:grpSp>
    </p:spTree>
    <p:extLst>
      <p:ext uri="{BB962C8B-B14F-4D97-AF65-F5344CB8AC3E}">
        <p14:creationId xmlns:p14="http://schemas.microsoft.com/office/powerpoint/2010/main" val="257092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B0AB92-8DB1-CC45-6847-E914A504ECAF}"/>
              </a:ext>
            </a:extLst>
          </p:cNvPr>
          <p:cNvSpPr>
            <a:spLocks noGrp="1"/>
          </p:cNvSpPr>
          <p:nvPr>
            <p:ph idx="1"/>
          </p:nvPr>
        </p:nvSpPr>
        <p:spPr>
          <a:xfrm>
            <a:off x="417341" y="1316645"/>
            <a:ext cx="4757774" cy="4847602"/>
          </a:xfrm>
        </p:spPr>
        <p:txBody>
          <a:bodyPr>
            <a:normAutofit lnSpcReduction="10000"/>
          </a:bodyPr>
          <a:lstStyle/>
          <a:p>
            <a:pPr>
              <a:lnSpc>
                <a:spcPct val="110000"/>
              </a:lnSpc>
              <a:spcBef>
                <a:spcPts val="0"/>
              </a:spcBef>
              <a:spcAft>
                <a:spcPts val="600"/>
              </a:spcAft>
            </a:pPr>
            <a:r>
              <a:rPr lang="en-US" sz="2400" dirty="0"/>
              <a:t>87.3% likely or very likely to use pre-writing strategies</a:t>
            </a:r>
          </a:p>
          <a:p>
            <a:pPr>
              <a:lnSpc>
                <a:spcPct val="110000"/>
              </a:lnSpc>
              <a:spcBef>
                <a:spcPts val="0"/>
              </a:spcBef>
              <a:spcAft>
                <a:spcPts val="600"/>
              </a:spcAft>
            </a:pPr>
            <a:r>
              <a:rPr lang="en-US" sz="2400" dirty="0"/>
              <a:t>High adoption: </a:t>
            </a:r>
          </a:p>
          <a:p>
            <a:pPr lvl="1">
              <a:lnSpc>
                <a:spcPct val="110000"/>
              </a:lnSpc>
              <a:spcBef>
                <a:spcPts val="0"/>
              </a:spcBef>
              <a:spcAft>
                <a:spcPts val="600"/>
              </a:spcAft>
            </a:pPr>
            <a:r>
              <a:rPr lang="en-US" sz="2000" dirty="0"/>
              <a:t>Literature review</a:t>
            </a:r>
          </a:p>
          <a:p>
            <a:pPr lvl="1">
              <a:lnSpc>
                <a:spcPct val="110000"/>
              </a:lnSpc>
              <a:spcBef>
                <a:spcPts val="0"/>
              </a:spcBef>
              <a:spcAft>
                <a:spcPts val="600"/>
              </a:spcAft>
            </a:pPr>
            <a:r>
              <a:rPr lang="en-US" sz="2000" dirty="0"/>
              <a:t>Advisor feedback</a:t>
            </a:r>
          </a:p>
          <a:p>
            <a:pPr lvl="1">
              <a:lnSpc>
                <a:spcPct val="110000"/>
              </a:lnSpc>
              <a:spcBef>
                <a:spcPts val="0"/>
              </a:spcBef>
              <a:spcAft>
                <a:spcPts val="600"/>
              </a:spcAft>
            </a:pPr>
            <a:r>
              <a:rPr lang="en-US" sz="2000" dirty="0"/>
              <a:t>Knowledge gap</a:t>
            </a:r>
          </a:p>
          <a:p>
            <a:pPr lvl="1">
              <a:lnSpc>
                <a:spcPct val="110000"/>
              </a:lnSpc>
              <a:spcBef>
                <a:spcPts val="0"/>
              </a:spcBef>
              <a:spcAft>
                <a:spcPts val="600"/>
              </a:spcAft>
            </a:pPr>
            <a:r>
              <a:rPr lang="en-US" sz="2000" dirty="0"/>
              <a:t>Peer-reviewed focus</a:t>
            </a:r>
          </a:p>
          <a:p>
            <a:pPr>
              <a:lnSpc>
                <a:spcPct val="110000"/>
              </a:lnSpc>
              <a:spcBef>
                <a:spcPts val="0"/>
              </a:spcBef>
              <a:spcAft>
                <a:spcPts val="600"/>
              </a:spcAft>
            </a:pPr>
            <a:r>
              <a:rPr lang="en-US" sz="2400" dirty="0"/>
              <a:t>Lower adoption: </a:t>
            </a:r>
          </a:p>
          <a:p>
            <a:pPr lvl="1">
              <a:lnSpc>
                <a:spcPct val="110000"/>
              </a:lnSpc>
              <a:spcBef>
                <a:spcPts val="0"/>
              </a:spcBef>
              <a:spcAft>
                <a:spcPts val="600"/>
              </a:spcAft>
            </a:pPr>
            <a:r>
              <a:rPr lang="en-US" sz="2000" dirty="0"/>
              <a:t>Writing while doing</a:t>
            </a:r>
          </a:p>
          <a:p>
            <a:pPr>
              <a:lnSpc>
                <a:spcPct val="110000"/>
              </a:lnSpc>
              <a:spcBef>
                <a:spcPts val="0"/>
              </a:spcBef>
              <a:spcAft>
                <a:spcPts val="600"/>
              </a:spcAft>
            </a:pPr>
            <a:r>
              <a:rPr lang="en-US" sz="2400" b="1" dirty="0"/>
              <a:t>Key insight: </a:t>
            </a:r>
            <a:r>
              <a:rPr lang="en-US" sz="2400" dirty="0"/>
              <a:t>Writing often seen as a task for </a:t>
            </a:r>
            <a:r>
              <a:rPr lang="en-US" sz="2400" b="1" dirty="0"/>
              <a:t>after research</a:t>
            </a:r>
            <a:r>
              <a:rPr lang="en-US" sz="2400" dirty="0"/>
              <a:t>, not during</a:t>
            </a:r>
          </a:p>
        </p:txBody>
      </p:sp>
      <p:sp>
        <p:nvSpPr>
          <p:cNvPr id="2" name="Title 1">
            <a:extLst>
              <a:ext uri="{FF2B5EF4-FFF2-40B4-BE49-F238E27FC236}">
                <a16:creationId xmlns:a16="http://schemas.microsoft.com/office/drawing/2014/main" id="{81BB4A7D-B48A-F679-8998-F791CDED3122}"/>
              </a:ext>
            </a:extLst>
          </p:cNvPr>
          <p:cNvSpPr>
            <a:spLocks noGrp="1"/>
          </p:cNvSpPr>
          <p:nvPr>
            <p:ph type="title"/>
          </p:nvPr>
        </p:nvSpPr>
        <p:spPr/>
        <p:txBody>
          <a:bodyPr/>
          <a:lstStyle/>
          <a:p>
            <a:r>
              <a:rPr lang="en-US" sz="3600" b="1" dirty="0"/>
              <a:t>Results: Pre-Writing Strategies</a:t>
            </a:r>
            <a:endParaRPr lang="en-US" sz="3600" dirty="0"/>
          </a:p>
        </p:txBody>
      </p:sp>
      <p:pic>
        <p:nvPicPr>
          <p:cNvPr id="4" name="Picture 3">
            <a:extLst>
              <a:ext uri="{FF2B5EF4-FFF2-40B4-BE49-F238E27FC236}">
                <a16:creationId xmlns:a16="http://schemas.microsoft.com/office/drawing/2014/main" id="{1D393F00-D028-8157-4C95-006CBEA937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341" y="1373615"/>
            <a:ext cx="6785316" cy="4110771"/>
          </a:xfrm>
          <a:prstGeom prst="rect">
            <a:avLst/>
          </a:prstGeom>
        </p:spPr>
      </p:pic>
    </p:spTree>
    <p:extLst>
      <p:ext uri="{BB962C8B-B14F-4D97-AF65-F5344CB8AC3E}">
        <p14:creationId xmlns:p14="http://schemas.microsoft.com/office/powerpoint/2010/main" val="341855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949BF8-449D-4C7B-077E-3B5A5C8DEE81}"/>
              </a:ext>
            </a:extLst>
          </p:cNvPr>
          <p:cNvSpPr>
            <a:spLocks noGrp="1"/>
          </p:cNvSpPr>
          <p:nvPr>
            <p:ph idx="1"/>
          </p:nvPr>
        </p:nvSpPr>
        <p:spPr>
          <a:xfrm>
            <a:off x="417341" y="1316645"/>
            <a:ext cx="3989406" cy="4847602"/>
          </a:xfrm>
        </p:spPr>
        <p:txBody>
          <a:bodyPr>
            <a:normAutofit fontScale="92500" lnSpcReduction="20000"/>
          </a:bodyPr>
          <a:lstStyle/>
          <a:p>
            <a:pPr>
              <a:lnSpc>
                <a:spcPct val="120000"/>
              </a:lnSpc>
              <a:spcBef>
                <a:spcPts val="0"/>
              </a:spcBef>
              <a:spcAft>
                <a:spcPts val="600"/>
              </a:spcAft>
            </a:pPr>
            <a:r>
              <a:rPr lang="en-US" sz="2400" dirty="0"/>
              <a:t>80.6% likely or very likely to use monitoring strategies</a:t>
            </a:r>
          </a:p>
          <a:p>
            <a:pPr>
              <a:lnSpc>
                <a:spcPct val="120000"/>
              </a:lnSpc>
              <a:spcBef>
                <a:spcPts val="0"/>
              </a:spcBef>
              <a:spcAft>
                <a:spcPts val="600"/>
              </a:spcAft>
            </a:pPr>
            <a:r>
              <a:rPr lang="en-US" sz="2400" dirty="0"/>
              <a:t>High Adoption: </a:t>
            </a:r>
          </a:p>
          <a:p>
            <a:pPr lvl="1">
              <a:lnSpc>
                <a:spcPct val="120000"/>
              </a:lnSpc>
              <a:spcBef>
                <a:spcPts val="0"/>
              </a:spcBef>
              <a:spcAft>
                <a:spcPts val="600"/>
              </a:spcAft>
            </a:pPr>
            <a:r>
              <a:rPr lang="en-US" sz="2000" dirty="0"/>
              <a:t>Literature notes</a:t>
            </a:r>
          </a:p>
          <a:p>
            <a:pPr lvl="1">
              <a:lnSpc>
                <a:spcPct val="120000"/>
              </a:lnSpc>
              <a:spcBef>
                <a:spcPts val="0"/>
              </a:spcBef>
              <a:spcAft>
                <a:spcPts val="600"/>
              </a:spcAft>
            </a:pPr>
            <a:r>
              <a:rPr lang="en-US" sz="2000" dirty="0"/>
              <a:t>Hypothesis alignment</a:t>
            </a:r>
          </a:p>
          <a:p>
            <a:pPr lvl="1">
              <a:lnSpc>
                <a:spcPct val="120000"/>
              </a:lnSpc>
              <a:spcBef>
                <a:spcPts val="0"/>
              </a:spcBef>
              <a:spcAft>
                <a:spcPts val="600"/>
              </a:spcAft>
            </a:pPr>
            <a:r>
              <a:rPr lang="en-US" sz="2000" dirty="0"/>
              <a:t>Methods alignment</a:t>
            </a:r>
          </a:p>
          <a:p>
            <a:pPr lvl="1">
              <a:lnSpc>
                <a:spcPct val="120000"/>
              </a:lnSpc>
              <a:spcBef>
                <a:spcPts val="0"/>
              </a:spcBef>
              <a:spcAft>
                <a:spcPts val="600"/>
              </a:spcAft>
            </a:pPr>
            <a:r>
              <a:rPr lang="en-US" sz="2000" dirty="0"/>
              <a:t>Question alignment</a:t>
            </a:r>
          </a:p>
          <a:p>
            <a:pPr>
              <a:lnSpc>
                <a:spcPct val="120000"/>
              </a:lnSpc>
              <a:spcBef>
                <a:spcPts val="0"/>
              </a:spcBef>
              <a:spcAft>
                <a:spcPts val="600"/>
              </a:spcAft>
            </a:pPr>
            <a:r>
              <a:rPr lang="en-US" sz="2400" dirty="0"/>
              <a:t>Low adoption: </a:t>
            </a:r>
          </a:p>
          <a:p>
            <a:pPr lvl="1">
              <a:lnSpc>
                <a:spcPct val="120000"/>
              </a:lnSpc>
              <a:spcBef>
                <a:spcPts val="0"/>
              </a:spcBef>
              <a:spcAft>
                <a:spcPts val="600"/>
              </a:spcAft>
            </a:pPr>
            <a:r>
              <a:rPr lang="en-US" sz="2000" dirty="0"/>
              <a:t>Distraction minimization</a:t>
            </a:r>
          </a:p>
          <a:p>
            <a:pPr>
              <a:lnSpc>
                <a:spcPct val="120000"/>
              </a:lnSpc>
              <a:spcBef>
                <a:spcPts val="0"/>
              </a:spcBef>
              <a:spcAft>
                <a:spcPts val="600"/>
              </a:spcAft>
            </a:pPr>
            <a:r>
              <a:rPr lang="en-US" sz="2400" b="1" dirty="0"/>
              <a:t>Key insight: </a:t>
            </a:r>
            <a:r>
              <a:rPr lang="en-US" sz="2400" dirty="0"/>
              <a:t>Students struggle with </a:t>
            </a:r>
            <a:r>
              <a:rPr lang="en-US" sz="2400" b="1" dirty="0"/>
              <a:t>writing environment and focus</a:t>
            </a:r>
            <a:endParaRPr lang="en-US" sz="2400" dirty="0"/>
          </a:p>
        </p:txBody>
      </p:sp>
      <p:sp>
        <p:nvSpPr>
          <p:cNvPr id="2" name="Title 1">
            <a:extLst>
              <a:ext uri="{FF2B5EF4-FFF2-40B4-BE49-F238E27FC236}">
                <a16:creationId xmlns:a16="http://schemas.microsoft.com/office/drawing/2014/main" id="{2F85A46A-1E21-C2E5-6A2C-55409E6E6EF0}"/>
              </a:ext>
            </a:extLst>
          </p:cNvPr>
          <p:cNvSpPr>
            <a:spLocks noGrp="1"/>
          </p:cNvSpPr>
          <p:nvPr>
            <p:ph type="title"/>
          </p:nvPr>
        </p:nvSpPr>
        <p:spPr/>
        <p:txBody>
          <a:bodyPr/>
          <a:lstStyle/>
          <a:p>
            <a:r>
              <a:rPr lang="en-US" sz="3600" b="1" dirty="0"/>
              <a:t>Results: Mid-Writing Adjustments</a:t>
            </a:r>
            <a:endParaRPr lang="en-US" sz="3600" dirty="0"/>
          </a:p>
        </p:txBody>
      </p:sp>
      <p:pic>
        <p:nvPicPr>
          <p:cNvPr id="4" name="Picture 3">
            <a:extLst>
              <a:ext uri="{FF2B5EF4-FFF2-40B4-BE49-F238E27FC236}">
                <a16:creationId xmlns:a16="http://schemas.microsoft.com/office/drawing/2014/main" id="{DE1F74B3-22BC-4E12-0B8C-2A1B548B0B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809" y="1373757"/>
            <a:ext cx="6784848" cy="4110487"/>
          </a:xfrm>
          <a:prstGeom prst="rect">
            <a:avLst/>
          </a:prstGeom>
        </p:spPr>
      </p:pic>
    </p:spTree>
    <p:extLst>
      <p:ext uri="{BB962C8B-B14F-4D97-AF65-F5344CB8AC3E}">
        <p14:creationId xmlns:p14="http://schemas.microsoft.com/office/powerpoint/2010/main" val="419066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2DAED-B3F5-9C65-9F61-A174C46F7029}"/>
              </a:ext>
            </a:extLst>
          </p:cNvPr>
          <p:cNvSpPr>
            <a:spLocks noGrp="1"/>
          </p:cNvSpPr>
          <p:nvPr>
            <p:ph idx="1"/>
          </p:nvPr>
        </p:nvSpPr>
        <p:spPr>
          <a:xfrm>
            <a:off x="417341" y="1316645"/>
            <a:ext cx="4572468" cy="4847602"/>
          </a:xfrm>
        </p:spPr>
        <p:txBody>
          <a:bodyPr>
            <a:normAutofit/>
          </a:bodyPr>
          <a:lstStyle/>
          <a:p>
            <a:pPr>
              <a:lnSpc>
                <a:spcPct val="100000"/>
              </a:lnSpc>
              <a:spcBef>
                <a:spcPts val="0"/>
              </a:spcBef>
              <a:spcAft>
                <a:spcPts val="600"/>
              </a:spcAft>
            </a:pPr>
            <a:r>
              <a:rPr lang="en-US" sz="2400" dirty="0"/>
              <a:t>88.2% likely or very likely to adopt strategies</a:t>
            </a:r>
          </a:p>
          <a:p>
            <a:pPr>
              <a:lnSpc>
                <a:spcPct val="100000"/>
              </a:lnSpc>
              <a:spcBef>
                <a:spcPts val="0"/>
              </a:spcBef>
              <a:spcAft>
                <a:spcPts val="600"/>
              </a:spcAft>
            </a:pPr>
            <a:r>
              <a:rPr lang="en-US" sz="2400" dirty="0"/>
              <a:t>High adoption: </a:t>
            </a:r>
          </a:p>
          <a:p>
            <a:pPr lvl="1">
              <a:lnSpc>
                <a:spcPct val="100000"/>
              </a:lnSpc>
              <a:spcBef>
                <a:spcPts val="0"/>
              </a:spcBef>
              <a:spcAft>
                <a:spcPts val="600"/>
              </a:spcAft>
            </a:pPr>
            <a:r>
              <a:rPr lang="en-US" sz="2000" dirty="0"/>
              <a:t>Peer feedback</a:t>
            </a:r>
          </a:p>
          <a:p>
            <a:pPr lvl="1">
              <a:lnSpc>
                <a:spcPct val="100000"/>
              </a:lnSpc>
              <a:spcBef>
                <a:spcPts val="0"/>
              </a:spcBef>
              <a:spcAft>
                <a:spcPts val="600"/>
              </a:spcAft>
            </a:pPr>
            <a:r>
              <a:rPr lang="en-US" sz="2000" dirty="0"/>
              <a:t>Argument alignment</a:t>
            </a:r>
          </a:p>
          <a:p>
            <a:pPr lvl="1">
              <a:lnSpc>
                <a:spcPct val="100000"/>
              </a:lnSpc>
              <a:spcBef>
                <a:spcPts val="0"/>
              </a:spcBef>
              <a:spcAft>
                <a:spcPts val="600"/>
              </a:spcAft>
            </a:pPr>
            <a:r>
              <a:rPr lang="en-US" sz="2000" dirty="0"/>
              <a:t>Check and revise</a:t>
            </a:r>
          </a:p>
          <a:p>
            <a:pPr>
              <a:lnSpc>
                <a:spcPct val="100000"/>
              </a:lnSpc>
              <a:spcBef>
                <a:spcPts val="0"/>
              </a:spcBef>
              <a:spcAft>
                <a:spcPts val="600"/>
              </a:spcAft>
            </a:pPr>
            <a:r>
              <a:rPr lang="en-US" sz="2400" dirty="0"/>
              <a:t>Low adoption: </a:t>
            </a:r>
          </a:p>
          <a:p>
            <a:pPr lvl="1">
              <a:lnSpc>
                <a:spcPct val="100000"/>
              </a:lnSpc>
              <a:spcBef>
                <a:spcPts val="0"/>
              </a:spcBef>
              <a:spcAft>
                <a:spcPts val="600"/>
              </a:spcAft>
            </a:pPr>
            <a:r>
              <a:rPr lang="en-US" sz="2000" dirty="0"/>
              <a:t>Intermittent editing</a:t>
            </a:r>
          </a:p>
          <a:p>
            <a:pPr>
              <a:lnSpc>
                <a:spcPct val="100000"/>
              </a:lnSpc>
              <a:spcBef>
                <a:spcPts val="0"/>
              </a:spcBef>
              <a:spcAft>
                <a:spcPts val="600"/>
              </a:spcAft>
            </a:pPr>
            <a:r>
              <a:rPr lang="en-US" sz="2400" b="1" dirty="0"/>
              <a:t>Key insight: </a:t>
            </a:r>
            <a:r>
              <a:rPr lang="en-US" sz="2400" dirty="0"/>
              <a:t>Continued separation of writing and research workflows</a:t>
            </a:r>
          </a:p>
        </p:txBody>
      </p:sp>
      <p:sp>
        <p:nvSpPr>
          <p:cNvPr id="2" name="Title 1">
            <a:extLst>
              <a:ext uri="{FF2B5EF4-FFF2-40B4-BE49-F238E27FC236}">
                <a16:creationId xmlns:a16="http://schemas.microsoft.com/office/drawing/2014/main" id="{C3BAAFE1-BD3A-15DC-9D3A-F1113DF73733}"/>
              </a:ext>
            </a:extLst>
          </p:cNvPr>
          <p:cNvSpPr>
            <a:spLocks noGrp="1"/>
          </p:cNvSpPr>
          <p:nvPr>
            <p:ph type="title"/>
          </p:nvPr>
        </p:nvSpPr>
        <p:spPr/>
        <p:txBody>
          <a:bodyPr/>
          <a:lstStyle/>
          <a:p>
            <a:r>
              <a:rPr lang="en-US" sz="3600" b="1" dirty="0"/>
              <a:t>Results: Post-Intervention Adoption</a:t>
            </a:r>
            <a:endParaRPr lang="en-US" sz="3600" dirty="0"/>
          </a:p>
        </p:txBody>
      </p:sp>
      <p:pic>
        <p:nvPicPr>
          <p:cNvPr id="4" name="Picture 3" descr="A graph with different colored squares&#10;&#10;AI-generated content may be incorrect.">
            <a:extLst>
              <a:ext uri="{FF2B5EF4-FFF2-40B4-BE49-F238E27FC236}">
                <a16:creationId xmlns:a16="http://schemas.microsoft.com/office/drawing/2014/main" id="{CC72F0B5-FA94-BEB1-31E0-9431EFF264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809" y="1373757"/>
            <a:ext cx="6784848" cy="4110487"/>
          </a:xfrm>
          <a:prstGeom prst="rect">
            <a:avLst/>
          </a:prstGeom>
        </p:spPr>
      </p:pic>
    </p:spTree>
    <p:extLst>
      <p:ext uri="{BB962C8B-B14F-4D97-AF65-F5344CB8AC3E}">
        <p14:creationId xmlns:p14="http://schemas.microsoft.com/office/powerpoint/2010/main" val="260327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F9A4AA-F37E-597F-9676-B40785ACB47D}"/>
              </a:ext>
            </a:extLst>
          </p:cNvPr>
          <p:cNvSpPr>
            <a:spLocks noGrp="1"/>
          </p:cNvSpPr>
          <p:nvPr>
            <p:ph idx="1"/>
          </p:nvPr>
        </p:nvSpPr>
        <p:spPr>
          <a:xfrm>
            <a:off x="417341" y="1316645"/>
            <a:ext cx="5520751" cy="4847602"/>
          </a:xfrm>
        </p:spPr>
        <p:txBody>
          <a:bodyPr>
            <a:normAutofit lnSpcReduction="10000"/>
          </a:bodyPr>
          <a:lstStyle/>
          <a:p>
            <a:pPr>
              <a:lnSpc>
                <a:spcPct val="110000"/>
              </a:lnSpc>
              <a:spcBef>
                <a:spcPts val="0"/>
              </a:spcBef>
              <a:spcAft>
                <a:spcPts val="600"/>
              </a:spcAft>
            </a:pPr>
            <a:r>
              <a:rPr lang="en-US" sz="2400" dirty="0"/>
              <a:t>86.3% positive responses overall</a:t>
            </a:r>
          </a:p>
          <a:p>
            <a:pPr>
              <a:lnSpc>
                <a:spcPct val="110000"/>
              </a:lnSpc>
              <a:spcBef>
                <a:spcPts val="0"/>
              </a:spcBef>
              <a:spcAft>
                <a:spcPts val="600"/>
              </a:spcAft>
            </a:pPr>
            <a:r>
              <a:rPr lang="en-US" sz="2400" dirty="0"/>
              <a:t>Areas of high self-efficacy: </a:t>
            </a:r>
          </a:p>
          <a:p>
            <a:pPr lvl="1">
              <a:lnSpc>
                <a:spcPct val="110000"/>
              </a:lnSpc>
              <a:spcBef>
                <a:spcPts val="0"/>
              </a:spcBef>
              <a:spcAft>
                <a:spcPts val="600"/>
              </a:spcAft>
            </a:pPr>
            <a:r>
              <a:rPr lang="en-US" sz="2000" dirty="0"/>
              <a:t>Research and referencing</a:t>
            </a:r>
          </a:p>
          <a:p>
            <a:pPr lvl="1">
              <a:lnSpc>
                <a:spcPct val="110000"/>
              </a:lnSpc>
              <a:spcBef>
                <a:spcPts val="0"/>
              </a:spcBef>
              <a:spcAft>
                <a:spcPts val="600"/>
              </a:spcAft>
            </a:pPr>
            <a:r>
              <a:rPr lang="en-US" sz="2000" dirty="0"/>
              <a:t>Revision and planning</a:t>
            </a:r>
          </a:p>
          <a:p>
            <a:pPr lvl="1">
              <a:lnSpc>
                <a:spcPct val="110000"/>
              </a:lnSpc>
              <a:spcBef>
                <a:spcPts val="0"/>
              </a:spcBef>
              <a:spcAft>
                <a:spcPts val="600"/>
              </a:spcAft>
            </a:pPr>
            <a:r>
              <a:rPr lang="en-US" sz="2000" dirty="0"/>
              <a:t>Incorporating feedback</a:t>
            </a:r>
          </a:p>
          <a:p>
            <a:pPr>
              <a:lnSpc>
                <a:spcPct val="110000"/>
              </a:lnSpc>
              <a:spcBef>
                <a:spcPts val="0"/>
              </a:spcBef>
              <a:spcAft>
                <a:spcPts val="600"/>
              </a:spcAft>
            </a:pPr>
            <a:r>
              <a:rPr lang="en-US" sz="2400" dirty="0"/>
              <a:t>Areas of low self-efficacy: </a:t>
            </a:r>
          </a:p>
          <a:p>
            <a:pPr lvl="1">
              <a:lnSpc>
                <a:spcPct val="110000"/>
              </a:lnSpc>
              <a:spcAft>
                <a:spcPts val="600"/>
              </a:spcAft>
            </a:pPr>
            <a:r>
              <a:rPr lang="en-US" sz="2000" dirty="0"/>
              <a:t>Managing time and distractions</a:t>
            </a:r>
          </a:p>
          <a:p>
            <a:pPr lvl="1">
              <a:lnSpc>
                <a:spcPct val="110000"/>
              </a:lnSpc>
              <a:spcBef>
                <a:spcPts val="0"/>
              </a:spcBef>
              <a:spcAft>
                <a:spcPts val="600"/>
              </a:spcAft>
            </a:pPr>
            <a:r>
              <a:rPr lang="en-US" sz="2000" dirty="0"/>
              <a:t>Initiating writing process</a:t>
            </a:r>
          </a:p>
          <a:p>
            <a:pPr>
              <a:lnSpc>
                <a:spcPct val="110000"/>
              </a:lnSpc>
              <a:spcAft>
                <a:spcPts val="600"/>
              </a:spcAft>
            </a:pPr>
            <a:r>
              <a:rPr lang="en-US" sz="2400" b="1" dirty="0"/>
              <a:t>Key insight:</a:t>
            </a:r>
            <a:r>
              <a:rPr lang="en-US" sz="2400" dirty="0"/>
              <a:t> students construct their sense of </a:t>
            </a:r>
            <a:r>
              <a:rPr lang="en-US" sz="2400" b="1" dirty="0"/>
              <a:t>self-efficacy</a:t>
            </a:r>
            <a:r>
              <a:rPr lang="en-US" sz="2400" dirty="0"/>
              <a:t> through </a:t>
            </a:r>
            <a:r>
              <a:rPr lang="en-US" sz="2400" b="1" dirty="0"/>
              <a:t>social comparison</a:t>
            </a:r>
            <a:r>
              <a:rPr lang="en-US" sz="2400" dirty="0"/>
              <a:t> and </a:t>
            </a:r>
            <a:r>
              <a:rPr lang="en-US" sz="2400" b="1" dirty="0"/>
              <a:t>self-assessment of specific skills</a:t>
            </a:r>
          </a:p>
        </p:txBody>
      </p:sp>
      <p:sp>
        <p:nvSpPr>
          <p:cNvPr id="2" name="Title 1">
            <a:extLst>
              <a:ext uri="{FF2B5EF4-FFF2-40B4-BE49-F238E27FC236}">
                <a16:creationId xmlns:a16="http://schemas.microsoft.com/office/drawing/2014/main" id="{83D4ECFB-4DDD-E136-4AC5-DD7A09B3D995}"/>
              </a:ext>
            </a:extLst>
          </p:cNvPr>
          <p:cNvSpPr>
            <a:spLocks noGrp="1"/>
          </p:cNvSpPr>
          <p:nvPr>
            <p:ph type="title"/>
          </p:nvPr>
        </p:nvSpPr>
        <p:spPr/>
        <p:txBody>
          <a:bodyPr/>
          <a:lstStyle/>
          <a:p>
            <a:r>
              <a:rPr lang="en-US" sz="3600" b="1" dirty="0"/>
              <a:t>Results: Self-Efficacy</a:t>
            </a:r>
            <a:endParaRPr lang="en-US" sz="3600" dirty="0"/>
          </a:p>
        </p:txBody>
      </p:sp>
      <p:pic>
        <p:nvPicPr>
          <p:cNvPr id="4" name="Picture 3">
            <a:extLst>
              <a:ext uri="{FF2B5EF4-FFF2-40B4-BE49-F238E27FC236}">
                <a16:creationId xmlns:a16="http://schemas.microsoft.com/office/drawing/2014/main" id="{E7695E84-C31C-68E1-7291-A8A627C8B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8092" y="941164"/>
            <a:ext cx="5836565" cy="4975672"/>
          </a:xfrm>
          <a:prstGeom prst="rect">
            <a:avLst/>
          </a:prstGeom>
        </p:spPr>
      </p:pic>
    </p:spTree>
    <p:extLst>
      <p:ext uri="{BB962C8B-B14F-4D97-AF65-F5344CB8AC3E}">
        <p14:creationId xmlns:p14="http://schemas.microsoft.com/office/powerpoint/2010/main" val="127940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FCD45C-913A-0F07-2EF5-C97C7E836A91}"/>
              </a:ext>
            </a:extLst>
          </p:cNvPr>
          <p:cNvSpPr>
            <a:spLocks noGrp="1"/>
          </p:cNvSpPr>
          <p:nvPr>
            <p:ph idx="1"/>
          </p:nvPr>
        </p:nvSpPr>
        <p:spPr>
          <a:xfrm>
            <a:off x="417341" y="1316645"/>
            <a:ext cx="6646847" cy="4847602"/>
          </a:xfrm>
        </p:spPr>
        <p:txBody>
          <a:bodyPr>
            <a:normAutofit fontScale="92500" lnSpcReduction="10000"/>
          </a:bodyPr>
          <a:lstStyle/>
          <a:p>
            <a:pPr>
              <a:lnSpc>
                <a:spcPct val="110000"/>
              </a:lnSpc>
              <a:spcBef>
                <a:spcPts val="0"/>
              </a:spcBef>
              <a:spcAft>
                <a:spcPts val="0"/>
              </a:spcAft>
            </a:pPr>
            <a:r>
              <a:rPr lang="en-US" sz="2400" dirty="0"/>
              <a:t>Writing courses appear most impactful</a:t>
            </a:r>
          </a:p>
          <a:p>
            <a:pPr lvl="1">
              <a:lnSpc>
                <a:spcPct val="110000"/>
              </a:lnSpc>
              <a:spcAft>
                <a:spcPts val="0"/>
              </a:spcAft>
            </a:pPr>
            <a:r>
              <a:rPr lang="en-US" sz="2200" dirty="0"/>
              <a:t>“Significant progress” on a writing project</a:t>
            </a:r>
          </a:p>
          <a:p>
            <a:pPr lvl="1">
              <a:lnSpc>
                <a:spcPct val="110000"/>
              </a:lnSpc>
              <a:spcAft>
                <a:spcPts val="0"/>
              </a:spcAft>
            </a:pPr>
            <a:r>
              <a:rPr lang="en-US" sz="2200" dirty="0"/>
              <a:t>(Number of strategies) x (Time)</a:t>
            </a:r>
          </a:p>
          <a:p>
            <a:pPr lvl="1">
              <a:lnSpc>
                <a:spcPct val="110000"/>
              </a:lnSpc>
              <a:spcAft>
                <a:spcPts val="0"/>
              </a:spcAft>
            </a:pPr>
            <a:r>
              <a:rPr lang="en-US" sz="2200" dirty="0"/>
              <a:t>More accountability</a:t>
            </a:r>
          </a:p>
          <a:p>
            <a:pPr>
              <a:lnSpc>
                <a:spcPct val="110000"/>
              </a:lnSpc>
              <a:spcAft>
                <a:spcPts val="0"/>
              </a:spcAft>
            </a:pPr>
            <a:r>
              <a:rPr lang="en-US" sz="2400" dirty="0"/>
              <a:t>Effective peer writing groups</a:t>
            </a:r>
          </a:p>
          <a:p>
            <a:pPr lvl="1">
              <a:lnSpc>
                <a:spcPct val="110000"/>
              </a:lnSpc>
              <a:spcAft>
                <a:spcPts val="0"/>
              </a:spcAft>
            </a:pPr>
            <a:r>
              <a:rPr lang="en-US" sz="2200" dirty="0"/>
              <a:t>Creates accountability</a:t>
            </a:r>
          </a:p>
          <a:p>
            <a:pPr lvl="1">
              <a:lnSpc>
                <a:spcPct val="110000"/>
              </a:lnSpc>
              <a:spcAft>
                <a:spcPts val="0"/>
              </a:spcAft>
            </a:pPr>
            <a:r>
              <a:rPr lang="en-US" sz="2200" dirty="0"/>
              <a:t>Helps manage distractions</a:t>
            </a:r>
          </a:p>
          <a:p>
            <a:pPr lvl="1">
              <a:lnSpc>
                <a:spcPct val="110000"/>
              </a:lnSpc>
              <a:spcAft>
                <a:spcPts val="0"/>
              </a:spcAft>
            </a:pPr>
            <a:r>
              <a:rPr lang="en-US" sz="2200" dirty="0"/>
              <a:t>Promotes consistent writing</a:t>
            </a:r>
          </a:p>
          <a:p>
            <a:pPr lvl="1">
              <a:lnSpc>
                <a:spcPct val="110000"/>
              </a:lnSpc>
              <a:spcAft>
                <a:spcPts val="0"/>
              </a:spcAft>
            </a:pPr>
            <a:r>
              <a:rPr lang="en-US" sz="2200" dirty="0"/>
              <a:t>Addresses four factors influencing self-efficacy</a:t>
            </a:r>
          </a:p>
          <a:p>
            <a:pPr lvl="1">
              <a:lnSpc>
                <a:spcPct val="110000"/>
              </a:lnSpc>
              <a:spcAft>
                <a:spcPts val="0"/>
              </a:spcAft>
            </a:pPr>
            <a:r>
              <a:rPr lang="en-US" sz="2200" dirty="0"/>
              <a:t>Leans on students for sustainability</a:t>
            </a:r>
          </a:p>
          <a:p>
            <a:pPr>
              <a:lnSpc>
                <a:spcPct val="110000"/>
              </a:lnSpc>
              <a:spcAft>
                <a:spcPts val="0"/>
              </a:spcAft>
            </a:pPr>
            <a:r>
              <a:rPr lang="en-US" sz="2400" dirty="0"/>
              <a:t>Common themes: </a:t>
            </a:r>
          </a:p>
          <a:p>
            <a:pPr lvl="1">
              <a:lnSpc>
                <a:spcPct val="110000"/>
              </a:lnSpc>
              <a:spcAft>
                <a:spcPts val="0"/>
              </a:spcAft>
            </a:pPr>
            <a:r>
              <a:rPr lang="en-US" sz="2200" dirty="0"/>
              <a:t>Integration of iterative writing into the </a:t>
            </a:r>
            <a:br>
              <a:rPr lang="en-US" sz="2200" dirty="0"/>
            </a:br>
            <a:r>
              <a:rPr lang="en-US" sz="2200" dirty="0"/>
              <a:t>research workflow</a:t>
            </a:r>
          </a:p>
          <a:p>
            <a:pPr lvl="1">
              <a:lnSpc>
                <a:spcPct val="110000"/>
              </a:lnSpc>
              <a:spcAft>
                <a:spcPts val="0"/>
              </a:spcAft>
            </a:pPr>
            <a:r>
              <a:rPr lang="en-US" sz="2200" dirty="0"/>
              <a:t>Time and distraction management</a:t>
            </a:r>
          </a:p>
        </p:txBody>
      </p:sp>
      <p:sp>
        <p:nvSpPr>
          <p:cNvPr id="2" name="Title 1">
            <a:extLst>
              <a:ext uri="{FF2B5EF4-FFF2-40B4-BE49-F238E27FC236}">
                <a16:creationId xmlns:a16="http://schemas.microsoft.com/office/drawing/2014/main" id="{73306A24-EFCF-624B-2483-E074922C7B0D}"/>
              </a:ext>
            </a:extLst>
          </p:cNvPr>
          <p:cNvSpPr>
            <a:spLocks noGrp="1"/>
          </p:cNvSpPr>
          <p:nvPr>
            <p:ph type="title"/>
          </p:nvPr>
        </p:nvSpPr>
        <p:spPr/>
        <p:txBody>
          <a:bodyPr/>
          <a:lstStyle/>
          <a:p>
            <a:r>
              <a:rPr lang="en-US" sz="3600" b="1" dirty="0"/>
              <a:t>Discussion</a:t>
            </a:r>
            <a:endParaRPr lang="en-US" sz="3600" dirty="0"/>
          </a:p>
        </p:txBody>
      </p:sp>
      <p:sp>
        <p:nvSpPr>
          <p:cNvPr id="4" name="TextBox 3">
            <a:extLst>
              <a:ext uri="{FF2B5EF4-FFF2-40B4-BE49-F238E27FC236}">
                <a16:creationId xmlns:a16="http://schemas.microsoft.com/office/drawing/2014/main" id="{93A2EC43-E2BB-F31C-39A5-26150C284669}"/>
              </a:ext>
            </a:extLst>
          </p:cNvPr>
          <p:cNvSpPr txBox="1"/>
          <p:nvPr/>
        </p:nvSpPr>
        <p:spPr>
          <a:xfrm>
            <a:off x="6768352" y="1530608"/>
            <a:ext cx="5006305" cy="4290536"/>
          </a:xfrm>
          <a:prstGeom prst="roundRect">
            <a:avLst/>
          </a:prstGeom>
          <a:noFill/>
          <a:ln w="28575">
            <a:solidFill>
              <a:srgbClr val="CB530D"/>
            </a:solidFill>
          </a:ln>
        </p:spPr>
        <p:txBody>
          <a:bodyPr wrap="square">
            <a:spAutoFit/>
          </a:bodyPr>
          <a:lstStyle/>
          <a:p>
            <a:pPr marL="17463" lvl="1" algn="ctr">
              <a:lnSpc>
                <a:spcPct val="100000"/>
              </a:lnSpc>
              <a:spcBef>
                <a:spcPts val="0"/>
              </a:spcBef>
              <a:spcAft>
                <a:spcPts val="600"/>
              </a:spcAft>
            </a:pPr>
            <a:r>
              <a:rPr lang="en-US" sz="2400" b="1" dirty="0">
                <a:solidFill>
                  <a:schemeClr val="bg1"/>
                </a:solidFill>
              </a:rPr>
              <a:t>Factors influencing self-efficacy:</a:t>
            </a:r>
          </a:p>
          <a:p>
            <a:pPr marL="17463" lvl="1">
              <a:lnSpc>
                <a:spcPct val="100000"/>
              </a:lnSpc>
              <a:spcBef>
                <a:spcPts val="0"/>
              </a:spcBef>
              <a:spcAft>
                <a:spcPts val="600"/>
              </a:spcAft>
              <a:buFont typeface="+mj-lt"/>
              <a:buAutoNum type="arabicPeriod"/>
            </a:pPr>
            <a:r>
              <a:rPr lang="en-US" sz="2400" dirty="0">
                <a:solidFill>
                  <a:schemeClr val="bg1"/>
                </a:solidFill>
              </a:rPr>
              <a:t>Previous successful experiences</a:t>
            </a:r>
          </a:p>
          <a:p>
            <a:pPr marL="17463" lvl="1">
              <a:lnSpc>
                <a:spcPct val="100000"/>
              </a:lnSpc>
              <a:spcBef>
                <a:spcPts val="0"/>
              </a:spcBef>
              <a:spcAft>
                <a:spcPts val="600"/>
              </a:spcAft>
              <a:buFont typeface="+mj-lt"/>
              <a:buAutoNum type="arabicPeriod"/>
            </a:pPr>
            <a:r>
              <a:rPr lang="en-US" sz="2400" dirty="0">
                <a:solidFill>
                  <a:schemeClr val="bg1"/>
                </a:solidFill>
              </a:rPr>
              <a:t>Compare others to oneself</a:t>
            </a:r>
          </a:p>
          <a:p>
            <a:pPr marL="17463" lvl="1">
              <a:lnSpc>
                <a:spcPct val="100000"/>
              </a:lnSpc>
              <a:spcBef>
                <a:spcPts val="0"/>
              </a:spcBef>
              <a:spcAft>
                <a:spcPts val="600"/>
              </a:spcAft>
              <a:buFont typeface="+mj-lt"/>
              <a:buAutoNum type="arabicPeriod"/>
            </a:pPr>
            <a:r>
              <a:rPr lang="en-US" sz="2400" dirty="0">
                <a:solidFill>
                  <a:schemeClr val="bg1"/>
                </a:solidFill>
              </a:rPr>
              <a:t>Community feedback</a:t>
            </a:r>
          </a:p>
          <a:p>
            <a:pPr marL="298450" lvl="1" indent="-280988">
              <a:lnSpc>
                <a:spcPct val="100000"/>
              </a:lnSpc>
              <a:spcBef>
                <a:spcPts val="0"/>
              </a:spcBef>
              <a:spcAft>
                <a:spcPts val="600"/>
              </a:spcAft>
              <a:buFont typeface="+mj-lt"/>
              <a:buAutoNum type="arabicPeriod"/>
            </a:pPr>
            <a:r>
              <a:rPr lang="en-US" sz="2400" dirty="0">
                <a:solidFill>
                  <a:schemeClr val="bg1"/>
                </a:solidFill>
              </a:rPr>
              <a:t>Use of healthy emotional and psychological strategies</a:t>
            </a:r>
          </a:p>
          <a:p>
            <a:pPr marL="17462" lvl="1">
              <a:lnSpc>
                <a:spcPct val="100000"/>
              </a:lnSpc>
              <a:spcBef>
                <a:spcPts val="0"/>
              </a:spcBef>
              <a:spcAft>
                <a:spcPts val="600"/>
              </a:spcAft>
            </a:pPr>
            <a:endParaRPr lang="en-US" sz="2400" dirty="0">
              <a:solidFill>
                <a:schemeClr val="bg1"/>
              </a:solidFill>
            </a:endParaRPr>
          </a:p>
          <a:p>
            <a:pPr marL="17463" lvl="1" algn="ctr">
              <a:spcAft>
                <a:spcPts val="600"/>
              </a:spcAft>
            </a:pPr>
            <a:r>
              <a:rPr lang="en-US" sz="2400" dirty="0">
                <a:solidFill>
                  <a:schemeClr val="bg1"/>
                </a:solidFill>
              </a:rPr>
              <a:t>A. Bandura, </a:t>
            </a:r>
            <a:r>
              <a:rPr lang="en-US" sz="2400" i="1" dirty="0">
                <a:solidFill>
                  <a:schemeClr val="bg1"/>
                </a:solidFill>
              </a:rPr>
              <a:t>Self-efficacy: </a:t>
            </a:r>
            <a:br>
              <a:rPr lang="en-US" sz="2400" i="1" dirty="0">
                <a:solidFill>
                  <a:schemeClr val="bg1"/>
                </a:solidFill>
              </a:rPr>
            </a:br>
            <a:r>
              <a:rPr lang="en-US" sz="2400" i="1" dirty="0">
                <a:solidFill>
                  <a:schemeClr val="bg1"/>
                </a:solidFill>
              </a:rPr>
              <a:t>The exercise of control</a:t>
            </a:r>
            <a:r>
              <a:rPr lang="en-US" sz="2400" dirty="0">
                <a:solidFill>
                  <a:schemeClr val="bg1"/>
                </a:solidFill>
              </a:rPr>
              <a:t>.  (1997)</a:t>
            </a:r>
          </a:p>
        </p:txBody>
      </p:sp>
    </p:spTree>
    <p:extLst>
      <p:ext uri="{BB962C8B-B14F-4D97-AF65-F5344CB8AC3E}">
        <p14:creationId xmlns:p14="http://schemas.microsoft.com/office/powerpoint/2010/main" val="69097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74D97F-DBCC-C19C-46C1-34C423BD24A5}"/>
              </a:ext>
            </a:extLst>
          </p:cNvPr>
          <p:cNvSpPr>
            <a:spLocks noGrp="1"/>
          </p:cNvSpPr>
          <p:nvPr>
            <p:ph idx="1"/>
          </p:nvPr>
        </p:nvSpPr>
        <p:spPr/>
        <p:txBody>
          <a:bodyPr>
            <a:normAutofit/>
          </a:bodyPr>
          <a:lstStyle/>
          <a:p>
            <a:pPr>
              <a:lnSpc>
                <a:spcPct val="100000"/>
              </a:lnSpc>
              <a:spcBef>
                <a:spcPts val="0"/>
              </a:spcBef>
            </a:pPr>
            <a:r>
              <a:rPr lang="en-US" sz="2400" dirty="0"/>
              <a:t>The Writing </a:t>
            </a:r>
            <a:r>
              <a:rPr lang="en-US" sz="2400" dirty="0" err="1"/>
              <a:t>SySTEM</a:t>
            </a:r>
            <a:r>
              <a:rPr lang="en-US" sz="2400" dirty="0"/>
              <a:t> is a systemic approach to technical writing education</a:t>
            </a:r>
          </a:p>
          <a:p>
            <a:pPr>
              <a:lnSpc>
                <a:spcPct val="100000"/>
              </a:lnSpc>
              <a:spcBef>
                <a:spcPts val="0"/>
              </a:spcBef>
            </a:pPr>
            <a:r>
              <a:rPr lang="en-US" sz="2400" dirty="0"/>
              <a:t>Graduate students possess have a high sense of writing self-efficacy</a:t>
            </a:r>
          </a:p>
          <a:p>
            <a:pPr>
              <a:lnSpc>
                <a:spcPct val="100000"/>
              </a:lnSpc>
              <a:spcBef>
                <a:spcPts val="0"/>
              </a:spcBef>
            </a:pPr>
            <a:r>
              <a:rPr lang="en-US" sz="2400" dirty="0"/>
              <a:t>Students were proficient at:</a:t>
            </a:r>
          </a:p>
          <a:p>
            <a:pPr lvl="1">
              <a:lnSpc>
                <a:spcPct val="100000"/>
              </a:lnSpc>
            </a:pPr>
            <a:r>
              <a:rPr lang="en-US" sz="2000" dirty="0"/>
              <a:t>Identifying gaps in the literature</a:t>
            </a:r>
          </a:p>
          <a:p>
            <a:pPr lvl="1">
              <a:lnSpc>
                <a:spcPct val="100000"/>
              </a:lnSpc>
            </a:pPr>
            <a:r>
              <a:rPr lang="en-US" sz="2000" dirty="0"/>
              <a:t>Monitoring their writing for content alignment</a:t>
            </a:r>
          </a:p>
          <a:p>
            <a:pPr>
              <a:lnSpc>
                <a:spcPct val="100000"/>
              </a:lnSpc>
              <a:spcBef>
                <a:spcPts val="0"/>
              </a:spcBef>
            </a:pPr>
            <a:r>
              <a:rPr lang="en-US" sz="2400" dirty="0"/>
              <a:t>Opportunities exist for targeted instruction on:</a:t>
            </a:r>
          </a:p>
          <a:p>
            <a:pPr lvl="1">
              <a:lnSpc>
                <a:spcPct val="100000"/>
              </a:lnSpc>
            </a:pPr>
            <a:r>
              <a:rPr lang="en-US" sz="2000" dirty="0"/>
              <a:t>Managing distractions </a:t>
            </a:r>
          </a:p>
          <a:p>
            <a:pPr lvl="1">
              <a:lnSpc>
                <a:spcPct val="100000"/>
              </a:lnSpc>
            </a:pPr>
            <a:r>
              <a:rPr lang="en-US" sz="2000" dirty="0"/>
              <a:t>Integrating writing into the research workflow</a:t>
            </a:r>
          </a:p>
        </p:txBody>
      </p:sp>
      <p:sp>
        <p:nvSpPr>
          <p:cNvPr id="2" name="Title 1">
            <a:extLst>
              <a:ext uri="{FF2B5EF4-FFF2-40B4-BE49-F238E27FC236}">
                <a16:creationId xmlns:a16="http://schemas.microsoft.com/office/drawing/2014/main" id="{C78A048A-C129-3566-F0D8-F1DAA90A12DE}"/>
              </a:ext>
            </a:extLst>
          </p:cNvPr>
          <p:cNvSpPr>
            <a:spLocks noGrp="1"/>
          </p:cNvSpPr>
          <p:nvPr>
            <p:ph type="title"/>
          </p:nvPr>
        </p:nvSpPr>
        <p:spPr/>
        <p:txBody>
          <a:bodyPr/>
          <a:lstStyle/>
          <a:p>
            <a:r>
              <a:rPr lang="en-US" sz="3600" b="1" dirty="0"/>
              <a:t>Conclusion</a:t>
            </a:r>
            <a:endParaRPr lang="en-US" sz="3600" dirty="0"/>
          </a:p>
        </p:txBody>
      </p:sp>
    </p:spTree>
    <p:extLst>
      <p:ext uri="{BB962C8B-B14F-4D97-AF65-F5344CB8AC3E}">
        <p14:creationId xmlns:p14="http://schemas.microsoft.com/office/powerpoint/2010/main" val="3167658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62C4BE-E922-6069-8A87-5318524ABC8A}"/>
              </a:ext>
            </a:extLst>
          </p:cNvPr>
          <p:cNvSpPr>
            <a:spLocks noGrp="1"/>
          </p:cNvSpPr>
          <p:nvPr>
            <p:ph idx="1"/>
          </p:nvPr>
        </p:nvSpPr>
        <p:spPr/>
        <p:txBody>
          <a:bodyPr>
            <a:normAutofit/>
          </a:bodyPr>
          <a:lstStyle/>
          <a:p>
            <a:pPr>
              <a:lnSpc>
                <a:spcPct val="120000"/>
              </a:lnSpc>
              <a:spcBef>
                <a:spcPts val="0"/>
              </a:spcBef>
            </a:pPr>
            <a:r>
              <a:rPr lang="en-US" sz="2000" dirty="0"/>
              <a:t>NSF Innovations in Graduate Education (Award #2224967)</a:t>
            </a:r>
          </a:p>
          <a:p>
            <a:pPr>
              <a:lnSpc>
                <a:spcPct val="120000"/>
              </a:lnSpc>
              <a:spcBef>
                <a:spcPts val="0"/>
              </a:spcBef>
            </a:pPr>
            <a:r>
              <a:rPr lang="en-US" sz="2000" dirty="0"/>
              <a:t>Vanessa Rosa – Science With Impact</a:t>
            </a:r>
          </a:p>
          <a:p>
            <a:pPr>
              <a:lnSpc>
                <a:spcPct val="120000"/>
              </a:lnSpc>
              <a:spcBef>
                <a:spcPts val="0"/>
              </a:spcBef>
            </a:pPr>
            <a:endParaRPr lang="en-US" sz="2000" dirty="0"/>
          </a:p>
        </p:txBody>
      </p:sp>
      <p:sp>
        <p:nvSpPr>
          <p:cNvPr id="2" name="Title 1">
            <a:extLst>
              <a:ext uri="{FF2B5EF4-FFF2-40B4-BE49-F238E27FC236}">
                <a16:creationId xmlns:a16="http://schemas.microsoft.com/office/drawing/2014/main" id="{C2496408-7C72-56EE-095E-92257B0A474D}"/>
              </a:ext>
            </a:extLst>
          </p:cNvPr>
          <p:cNvSpPr>
            <a:spLocks noGrp="1"/>
          </p:cNvSpPr>
          <p:nvPr>
            <p:ph type="title"/>
          </p:nvPr>
        </p:nvSpPr>
        <p:spPr/>
        <p:txBody>
          <a:bodyPr/>
          <a:lstStyle/>
          <a:p>
            <a:r>
              <a:rPr lang="en-US" sz="3600" b="1" dirty="0"/>
              <a:t>Acknowledgements</a:t>
            </a:r>
            <a:endParaRPr lang="en-US" sz="3600" dirty="0"/>
          </a:p>
        </p:txBody>
      </p:sp>
      <p:grpSp>
        <p:nvGrpSpPr>
          <p:cNvPr id="4" name="Group 3">
            <a:extLst>
              <a:ext uri="{FF2B5EF4-FFF2-40B4-BE49-F238E27FC236}">
                <a16:creationId xmlns:a16="http://schemas.microsoft.com/office/drawing/2014/main" id="{E7FEB7D5-6F3C-BE02-A042-3E8C80461A1D}"/>
              </a:ext>
            </a:extLst>
          </p:cNvPr>
          <p:cNvGrpSpPr/>
          <p:nvPr/>
        </p:nvGrpSpPr>
        <p:grpSpPr>
          <a:xfrm>
            <a:off x="145298" y="2293523"/>
            <a:ext cx="10712196" cy="3247832"/>
            <a:chOff x="-246075" y="1119673"/>
            <a:chExt cx="15233527" cy="4618656"/>
          </a:xfrm>
        </p:grpSpPr>
        <p:pic>
          <p:nvPicPr>
            <p:cNvPr id="4098" name="Picture 2" descr="NSF Policy on Brand Standards - Policies | NSF - U.S. National Science  Foundation">
              <a:extLst>
                <a:ext uri="{FF2B5EF4-FFF2-40B4-BE49-F238E27FC236}">
                  <a16:creationId xmlns:a16="http://schemas.microsoft.com/office/drawing/2014/main" id="{47FFBEA9-874A-3B8A-B202-E9A8CB224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75" y="1119673"/>
              <a:ext cx="7127553" cy="461865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o you want to make your mechanism interactive? | Science with Impact">
              <a:extLst>
                <a:ext uri="{FF2B5EF4-FFF2-40B4-BE49-F238E27FC236}">
                  <a16:creationId xmlns:a16="http://schemas.microsoft.com/office/drawing/2014/main" id="{73669D27-0B2F-42A7-E327-762A75CB39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4611" y="2173633"/>
              <a:ext cx="8492841" cy="250914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02210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AU_2023">
  <a:themeElements>
    <a:clrScheme name="AU 2023">
      <a:dk1>
        <a:srgbClr val="485970"/>
      </a:dk1>
      <a:lt1>
        <a:srgbClr val="0B2341"/>
      </a:lt1>
      <a:dk2>
        <a:srgbClr val="B6BDC6"/>
      </a:dk2>
      <a:lt2>
        <a:srgbClr val="8591A0"/>
      </a:lt2>
      <a:accent1>
        <a:srgbClr val="DFE2E6"/>
      </a:accent1>
      <a:accent2>
        <a:srgbClr val="E86100"/>
      </a:accent2>
      <a:accent3>
        <a:srgbClr val="CC4E0B"/>
      </a:accent3>
      <a:accent4>
        <a:srgbClr val="DA5806"/>
      </a:accent4>
      <a:accent5>
        <a:srgbClr val="F0873B"/>
      </a:accent5>
      <a:accent6>
        <a:srgbClr val="F8AD76"/>
      </a:accent6>
      <a:hlink>
        <a:srgbClr val="E86100"/>
      </a:hlink>
      <a:folHlink>
        <a:srgbClr val="E861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pirit White">
      <a:srgbClr val="FFFFFF"/>
    </a:custClr>
    <a:custClr name="Body Copy Gray">
      <a:srgbClr val="404040"/>
    </a:custClr>
    <a:custClr name="Bodda Getta Blue">
      <a:srgbClr val="0093D2"/>
    </a:custClr>
    <a:custClr name="Samford Brick Orange">
      <a:srgbClr val="CB530D"/>
    </a:custClr>
    <a:custClr name="Campus Green">
      <a:srgbClr val="4E8020"/>
    </a:custClr>
    <a:custClr name="Sunkissed Yellow">
      <a:srgbClr val="FFC044"/>
    </a:custClr>
    <a:custClr name="Never To Yield Teal">
      <a:srgbClr val="00A597"/>
    </a:custClr>
    <a:custClr name="Nova Brown">
      <a:srgbClr val="7A685B"/>
    </a:custClr>
  </a:custClrLst>
  <a:extLst>
    <a:ext uri="{05A4C25C-085E-4340-85A3-A5531E510DB2}">
      <thm15:themeFamily xmlns:thm15="http://schemas.microsoft.com/office/thememl/2012/main" name="Presentation3" id="{21D3AA61-E54E-3A4E-B23B-9A8D34F27BB1}" vid="{5D6734D8-EC0E-5C48-BF7A-7FDE9F4640FB}"/>
    </a:ext>
  </a:extLst>
</a:theme>
</file>

<file path=ppt/theme/theme2.xml><?xml version="1.0" encoding="utf-8"?>
<a:theme xmlns:a="http://schemas.openxmlformats.org/drawingml/2006/main" name="1_AU_2023">
  <a:themeElements>
    <a:clrScheme name="AU 2023">
      <a:dk1>
        <a:srgbClr val="485970"/>
      </a:dk1>
      <a:lt1>
        <a:srgbClr val="0B2341"/>
      </a:lt1>
      <a:dk2>
        <a:srgbClr val="B6BDC6"/>
      </a:dk2>
      <a:lt2>
        <a:srgbClr val="8591A0"/>
      </a:lt2>
      <a:accent1>
        <a:srgbClr val="DFE2E6"/>
      </a:accent1>
      <a:accent2>
        <a:srgbClr val="E86100"/>
      </a:accent2>
      <a:accent3>
        <a:srgbClr val="CC4E0B"/>
      </a:accent3>
      <a:accent4>
        <a:srgbClr val="DA5806"/>
      </a:accent4>
      <a:accent5>
        <a:srgbClr val="F0873B"/>
      </a:accent5>
      <a:accent6>
        <a:srgbClr val="F8AD76"/>
      </a:accent6>
      <a:hlink>
        <a:srgbClr val="E86100"/>
      </a:hlink>
      <a:folHlink>
        <a:srgbClr val="E861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pirit White">
      <a:srgbClr val="FFFFFF"/>
    </a:custClr>
    <a:custClr name="Body Copy Gray">
      <a:srgbClr val="404040"/>
    </a:custClr>
    <a:custClr name="Bodda Getta Blue">
      <a:srgbClr val="0093D2"/>
    </a:custClr>
    <a:custClr name="Samford Brick Orange">
      <a:srgbClr val="CB530D"/>
    </a:custClr>
    <a:custClr name="Campus Green">
      <a:srgbClr val="4E8020"/>
    </a:custClr>
    <a:custClr name="Sunkissed Yellow">
      <a:srgbClr val="FFC044"/>
    </a:custClr>
    <a:custClr name="Never To Yield Teal">
      <a:srgbClr val="00A597"/>
    </a:custClr>
    <a:custClr name="Nova Brown">
      <a:srgbClr val="7A685B"/>
    </a:custClr>
  </a:custClrLst>
  <a:extLst>
    <a:ext uri="{05A4C25C-085E-4340-85A3-A5531E510DB2}">
      <thm15:themeFamily xmlns:thm15="http://schemas.microsoft.com/office/thememl/2012/main" name="Presentation3" id="{21D3AA61-E54E-3A4E-B23B-9A8D34F27BB1}" vid="{44BD5CCE-13B5-2A4B-BEDA-5AF09AB22E00}"/>
    </a:ext>
  </a:extLst>
</a:theme>
</file>

<file path=ppt/theme/theme3.xml><?xml version="1.0" encoding="utf-8"?>
<a:theme xmlns:a="http://schemas.openxmlformats.org/drawingml/2006/main" name="3_AU_2023">
  <a:themeElements>
    <a:clrScheme name="AU 2023">
      <a:dk1>
        <a:srgbClr val="485970"/>
      </a:dk1>
      <a:lt1>
        <a:srgbClr val="0B2341"/>
      </a:lt1>
      <a:dk2>
        <a:srgbClr val="B6BDC6"/>
      </a:dk2>
      <a:lt2>
        <a:srgbClr val="8591A0"/>
      </a:lt2>
      <a:accent1>
        <a:srgbClr val="DFE2E6"/>
      </a:accent1>
      <a:accent2>
        <a:srgbClr val="E86100"/>
      </a:accent2>
      <a:accent3>
        <a:srgbClr val="CC4E0B"/>
      </a:accent3>
      <a:accent4>
        <a:srgbClr val="DA5806"/>
      </a:accent4>
      <a:accent5>
        <a:srgbClr val="F0873B"/>
      </a:accent5>
      <a:accent6>
        <a:srgbClr val="F8AD76"/>
      </a:accent6>
      <a:hlink>
        <a:srgbClr val="E86100"/>
      </a:hlink>
      <a:folHlink>
        <a:srgbClr val="E861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pirit White">
      <a:srgbClr val="FFFFFF"/>
    </a:custClr>
    <a:custClr name="Body Copy Gray">
      <a:srgbClr val="404040"/>
    </a:custClr>
    <a:custClr name="Bodda Getta Blue">
      <a:srgbClr val="0093D2"/>
    </a:custClr>
    <a:custClr name="Samford Brick Orange">
      <a:srgbClr val="CB530D"/>
    </a:custClr>
    <a:custClr name="Campus Green">
      <a:srgbClr val="4E8020"/>
    </a:custClr>
    <a:custClr name="Sunkissed Yellow">
      <a:srgbClr val="FFC044"/>
    </a:custClr>
    <a:custClr name="Never To Yield Teal">
      <a:srgbClr val="00A597"/>
    </a:custClr>
    <a:custClr name="Nova Brown">
      <a:srgbClr val="7A685B"/>
    </a:custClr>
  </a:custClrLst>
  <a:extLst>
    <a:ext uri="{05A4C25C-085E-4340-85A3-A5531E510DB2}">
      <thm15:themeFamily xmlns:thm15="http://schemas.microsoft.com/office/thememl/2012/main" name="Presentation3" id="{21D3AA61-E54E-3A4E-B23B-9A8D34F27BB1}" vid="{96A827D5-0CB0-0443-A6B7-7B8D0047F24D}"/>
    </a:ext>
  </a:extLst>
</a:theme>
</file>

<file path=ppt/theme/theme4.xml><?xml version="1.0" encoding="utf-8"?>
<a:theme xmlns:a="http://schemas.openxmlformats.org/drawingml/2006/main" name="4_AU_2023">
  <a:themeElements>
    <a:clrScheme name="AU 2023">
      <a:dk1>
        <a:srgbClr val="485970"/>
      </a:dk1>
      <a:lt1>
        <a:srgbClr val="0B2341"/>
      </a:lt1>
      <a:dk2>
        <a:srgbClr val="B6BDC6"/>
      </a:dk2>
      <a:lt2>
        <a:srgbClr val="8591A0"/>
      </a:lt2>
      <a:accent1>
        <a:srgbClr val="DFE2E6"/>
      </a:accent1>
      <a:accent2>
        <a:srgbClr val="E86100"/>
      </a:accent2>
      <a:accent3>
        <a:srgbClr val="CC4E0B"/>
      </a:accent3>
      <a:accent4>
        <a:srgbClr val="DA5806"/>
      </a:accent4>
      <a:accent5>
        <a:srgbClr val="F0873B"/>
      </a:accent5>
      <a:accent6>
        <a:srgbClr val="F8AD76"/>
      </a:accent6>
      <a:hlink>
        <a:srgbClr val="E86100"/>
      </a:hlink>
      <a:folHlink>
        <a:srgbClr val="E861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pirit White">
      <a:srgbClr val="FFFFFF"/>
    </a:custClr>
    <a:custClr name="Body Copy Gray">
      <a:srgbClr val="404040"/>
    </a:custClr>
    <a:custClr name="Bodda Getta Blue">
      <a:srgbClr val="0093D2"/>
    </a:custClr>
    <a:custClr name="Samford Brick Orange">
      <a:srgbClr val="CB530D"/>
    </a:custClr>
    <a:custClr name="Campus Green">
      <a:srgbClr val="4E8020"/>
    </a:custClr>
    <a:custClr name="Sunkissed Yellow">
      <a:srgbClr val="FFC044"/>
    </a:custClr>
    <a:custClr name="Never To Yield Teal">
      <a:srgbClr val="00A597"/>
    </a:custClr>
    <a:custClr name="Nova Brown">
      <a:srgbClr val="7A685B"/>
    </a:custClr>
  </a:custClrLst>
  <a:extLst>
    <a:ext uri="{05A4C25C-085E-4340-85A3-A5531E510DB2}">
      <thm15:themeFamily xmlns:thm15="http://schemas.microsoft.com/office/thememl/2012/main" name="Presentation3" id="{21D3AA61-E54E-3A4E-B23B-9A8D34F27BB1}" vid="{C0CDF929-15D0-1748-99BC-7755C055D532}"/>
    </a:ext>
  </a:extLst>
</a:theme>
</file>

<file path=ppt/theme/theme5.xml><?xml version="1.0" encoding="utf-8"?>
<a:theme xmlns:a="http://schemas.openxmlformats.org/drawingml/2006/main" name="5_AU_2023">
  <a:themeElements>
    <a:clrScheme name="AU 2023">
      <a:dk1>
        <a:srgbClr val="485970"/>
      </a:dk1>
      <a:lt1>
        <a:srgbClr val="0B2341"/>
      </a:lt1>
      <a:dk2>
        <a:srgbClr val="B6BDC6"/>
      </a:dk2>
      <a:lt2>
        <a:srgbClr val="8591A0"/>
      </a:lt2>
      <a:accent1>
        <a:srgbClr val="DFE2E6"/>
      </a:accent1>
      <a:accent2>
        <a:srgbClr val="E86100"/>
      </a:accent2>
      <a:accent3>
        <a:srgbClr val="CC4E0B"/>
      </a:accent3>
      <a:accent4>
        <a:srgbClr val="DA5806"/>
      </a:accent4>
      <a:accent5>
        <a:srgbClr val="F0873B"/>
      </a:accent5>
      <a:accent6>
        <a:srgbClr val="F8AD76"/>
      </a:accent6>
      <a:hlink>
        <a:srgbClr val="E86100"/>
      </a:hlink>
      <a:folHlink>
        <a:srgbClr val="E861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pirit White">
      <a:srgbClr val="FFFFFF"/>
    </a:custClr>
    <a:custClr name="Body Copy Gray">
      <a:srgbClr val="404040"/>
    </a:custClr>
    <a:custClr name="Bodda Getta Blue">
      <a:srgbClr val="0093D2"/>
    </a:custClr>
    <a:custClr name="Samford Brick Orange">
      <a:srgbClr val="CB530D"/>
    </a:custClr>
    <a:custClr name="Campus Green">
      <a:srgbClr val="4E8020"/>
    </a:custClr>
    <a:custClr name="Sunkissed Yellow">
      <a:srgbClr val="FFC044"/>
    </a:custClr>
    <a:custClr name="Never To Yield Teal">
      <a:srgbClr val="00A597"/>
    </a:custClr>
    <a:custClr name="Nova Brown">
      <a:srgbClr val="7A685B"/>
    </a:custClr>
  </a:custClrLst>
  <a:extLst>
    <a:ext uri="{05A4C25C-085E-4340-85A3-A5531E510DB2}">
      <thm15:themeFamily xmlns:thm15="http://schemas.microsoft.com/office/thememl/2012/main" name="Presentation3" id="{21D3AA61-E54E-3A4E-B23B-9A8D34F27BB1}" vid="{489819EE-ED37-0045-8A34-F11D363F463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auburn-ppt-template-20250130</Template>
  <TotalTime>20510</TotalTime>
  <Words>1019</Words>
  <Application>Microsoft Macintosh PowerPoint</Application>
  <PresentationFormat>Widescreen</PresentationFormat>
  <Paragraphs>252</Paragraphs>
  <Slides>14</Slides>
  <Notes>14</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14</vt:i4>
      </vt:variant>
    </vt:vector>
  </HeadingPairs>
  <TitlesOfParts>
    <vt:vector size="29" baseType="lpstr">
      <vt:lpstr>.AppleSystemUIFont</vt:lpstr>
      <vt:lpstr>Aptos</vt:lpstr>
      <vt:lpstr>Aptos Narrow</vt:lpstr>
      <vt:lpstr>Arial</vt:lpstr>
      <vt:lpstr>Avenir Light</vt:lpstr>
      <vt:lpstr>Avenir Next LT Pro</vt:lpstr>
      <vt:lpstr>Avenir Next LT Pro Demi</vt:lpstr>
      <vt:lpstr>KazimirText Medium</vt:lpstr>
      <vt:lpstr>System Font Regular</vt:lpstr>
      <vt:lpstr>Wingdings</vt:lpstr>
      <vt:lpstr>2_AU_2023</vt:lpstr>
      <vt:lpstr>1_AU_2023</vt:lpstr>
      <vt:lpstr>3_AU_2023</vt:lpstr>
      <vt:lpstr>4_AU_2023</vt:lpstr>
      <vt:lpstr>5_AU_2023</vt:lpstr>
      <vt:lpstr>The Writing SYSTEM: A Systemic Approach to Graduate Writing Instruction and Intervention</vt:lpstr>
      <vt:lpstr>Introduction</vt:lpstr>
      <vt:lpstr>What is The Writing SySTEM?</vt:lpstr>
      <vt:lpstr>Evaluation</vt:lpstr>
      <vt:lpstr>Context</vt:lpstr>
      <vt:lpstr>Participation</vt:lpstr>
      <vt:lpstr>Results</vt:lpstr>
      <vt:lpstr>Results: Pre-Writing Strategies</vt:lpstr>
      <vt:lpstr>Results: Mid-Writing Adjustments</vt:lpstr>
      <vt:lpstr>Results: Post-Intervention Adoption</vt:lpstr>
      <vt:lpstr>Results: Self-Efficacy</vt:lpstr>
      <vt:lpstr>Discussion</vt:lpstr>
      <vt:lpstr>Conclusion</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Russell Mailen</dc:creator>
  <cp:lastModifiedBy>Russell Mailen</cp:lastModifiedBy>
  <cp:revision>43</cp:revision>
  <dcterms:created xsi:type="dcterms:W3CDTF">2026-05-29T17:32:26Z</dcterms:created>
  <dcterms:modified xsi:type="dcterms:W3CDTF">2026-09-15T15:22:25Z</dcterms:modified>
</cp:coreProperties>
</file>